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51"/>
  </p:notesMasterIdLst>
  <p:handoutMasterIdLst>
    <p:handoutMasterId r:id="rId52"/>
  </p:handoutMasterIdLst>
  <p:sldIdLst>
    <p:sldId id="276" r:id="rId6"/>
    <p:sldId id="306" r:id="rId7"/>
    <p:sldId id="283" r:id="rId8"/>
    <p:sldId id="348" r:id="rId9"/>
    <p:sldId id="309" r:id="rId10"/>
    <p:sldId id="311" r:id="rId11"/>
    <p:sldId id="310" r:id="rId12"/>
    <p:sldId id="319" r:id="rId13"/>
    <p:sldId id="284" r:id="rId14"/>
    <p:sldId id="294" r:id="rId15"/>
    <p:sldId id="295" r:id="rId16"/>
    <p:sldId id="314" r:id="rId17"/>
    <p:sldId id="349" r:id="rId18"/>
    <p:sldId id="312" r:id="rId19"/>
    <p:sldId id="320" r:id="rId20"/>
    <p:sldId id="287" r:id="rId21"/>
    <p:sldId id="336" r:id="rId22"/>
    <p:sldId id="344" r:id="rId23"/>
    <p:sldId id="322" r:id="rId24"/>
    <p:sldId id="325" r:id="rId25"/>
    <p:sldId id="323" r:id="rId26"/>
    <p:sldId id="338" r:id="rId27"/>
    <p:sldId id="337" r:id="rId28"/>
    <p:sldId id="350" r:id="rId29"/>
    <p:sldId id="288" r:id="rId30"/>
    <p:sldId id="280" r:id="rId31"/>
    <p:sldId id="316" r:id="rId32"/>
    <p:sldId id="340" r:id="rId33"/>
    <p:sldId id="317" r:id="rId34"/>
    <p:sldId id="343" r:id="rId35"/>
    <p:sldId id="328" r:id="rId36"/>
    <p:sldId id="341" r:id="rId37"/>
    <p:sldId id="342" r:id="rId38"/>
    <p:sldId id="339" r:id="rId39"/>
    <p:sldId id="329" r:id="rId40"/>
    <p:sldId id="281" r:id="rId41"/>
    <p:sldId id="353" r:id="rId42"/>
    <p:sldId id="352" r:id="rId43"/>
    <p:sldId id="330" r:id="rId44"/>
    <p:sldId id="345" r:id="rId45"/>
    <p:sldId id="354" r:id="rId46"/>
    <p:sldId id="351" r:id="rId47"/>
    <p:sldId id="300" r:id="rId48"/>
    <p:sldId id="292" r:id="rId49"/>
    <p:sldId id="293"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userDrawn="1">
          <p15:clr>
            <a:srgbClr val="A4A3A4"/>
          </p15:clr>
        </p15:guide>
        <p15:guide id="2" orient="horz" pos="3477" userDrawn="1">
          <p15:clr>
            <a:srgbClr val="A4A3A4"/>
          </p15:clr>
        </p15:guide>
        <p15:guide id="3" orient="horz" pos="4032" userDrawn="1">
          <p15:clr>
            <a:srgbClr val="A4A3A4"/>
          </p15:clr>
        </p15:guide>
        <p15:guide id="4" orient="horz" pos="2183" userDrawn="1">
          <p15:clr>
            <a:srgbClr val="A4A3A4"/>
          </p15:clr>
        </p15:guide>
        <p15:guide id="5" orient="horz" pos="287" userDrawn="1">
          <p15:clr>
            <a:srgbClr val="A4A3A4"/>
          </p15:clr>
        </p15:guide>
        <p15:guide id="6" orient="horz" pos="1471" userDrawn="1">
          <p15:clr>
            <a:srgbClr val="A4A3A4"/>
          </p15:clr>
        </p15:guide>
        <p15:guide id="7" orient="horz" pos="535" userDrawn="1">
          <p15:clr>
            <a:srgbClr val="A4A3A4"/>
          </p15:clr>
        </p15:guide>
        <p15:guide id="8" orient="horz" pos="3939" userDrawn="1">
          <p15:clr>
            <a:srgbClr val="A4A3A4"/>
          </p15:clr>
        </p15:guide>
        <p15:guide id="9" orient="horz" pos="231" userDrawn="1">
          <p15:clr>
            <a:srgbClr val="A4A3A4"/>
          </p15:clr>
        </p15:guide>
        <p15:guide id="10" pos="175" userDrawn="1">
          <p15:clr>
            <a:srgbClr val="A4A3A4"/>
          </p15:clr>
        </p15:guide>
        <p15:guide id="11" pos="5590" userDrawn="1">
          <p15:clr>
            <a:srgbClr val="A4A3A4"/>
          </p15:clr>
        </p15:guide>
        <p15:guide id="12" pos="2880" userDrawn="1">
          <p15:clr>
            <a:srgbClr val="A4A3A4"/>
          </p15:clr>
        </p15:guide>
        <p15:guide id="13" pos="776" userDrawn="1">
          <p15:clr>
            <a:srgbClr val="A4A3A4"/>
          </p15:clr>
        </p15:guide>
        <p15:guide id="14" pos="1411" userDrawn="1">
          <p15:clr>
            <a:srgbClr val="A4A3A4"/>
          </p15:clr>
        </p15:guide>
        <p15:guide id="15" pos="5287" userDrawn="1">
          <p15:clr>
            <a:srgbClr val="A4A3A4"/>
          </p15:clr>
        </p15:guide>
        <p15:guide id="16" pos="346" userDrawn="1">
          <p15:clr>
            <a:srgbClr val="A4A3A4"/>
          </p15:clr>
        </p15:guide>
        <p15:guide id="17" pos="4090"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ez, Leslie" initials="ML" lastIdx="4" clrIdx="0">
    <p:extLst>
      <p:ext uri="{19B8F6BF-5375-455C-9EA6-DF929625EA0E}">
        <p15:presenceInfo xmlns:p15="http://schemas.microsoft.com/office/powerpoint/2012/main" userId="S::leslie.martinez@ucsf.edu::f8a74cdf-0232-478b-b151-5a598f9c3a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CCB"/>
    <a:srgbClr val="F5F0D3"/>
    <a:srgbClr val="18A3AC"/>
    <a:srgbClr val="052049"/>
    <a:srgbClr val="90BD31"/>
    <a:srgbClr val="000000"/>
    <a:srgbClr val="EC1848"/>
    <a:srgbClr val="F48024"/>
    <a:srgbClr val="E8E7DE"/>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C0F8F-D2A4-4B49-A75F-4AF13ACCE51B}" v="150" dt="2022-07-28T16:33:44.723"/>
    <p1510:client id="{D5F940EE-200F-45A7-BEAE-02D62E0C7752}" v="424" dt="2022-08-02T19:58:08.071"/>
    <p1510:client id="{E9488AD2-9D00-462A-AFF0-0B6F6D602BB6}" v="2222" dt="2022-08-02T06:17:52.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25" autoAdjust="0"/>
    <p:restoredTop sz="61897" autoAdjust="0"/>
  </p:normalViewPr>
  <p:slideViewPr>
    <p:cSldViewPr snapToGrid="0" showGuides="1">
      <p:cViewPr varScale="1">
        <p:scale>
          <a:sx n="66" d="100"/>
          <a:sy n="66" d="100"/>
        </p:scale>
        <p:origin x="1848" y="184"/>
      </p:cViewPr>
      <p:guideLst>
        <p:guide orient="horz" pos="1052"/>
        <p:guide orient="horz" pos="3477"/>
        <p:guide orient="horz" pos="4032"/>
        <p:guide orient="horz" pos="2183"/>
        <p:guide orient="horz" pos="287"/>
        <p:guide orient="horz" pos="1471"/>
        <p:guide orient="horz" pos="535"/>
        <p:guide orient="horz" pos="3939"/>
        <p:guide orient="horz" pos="231"/>
        <p:guide pos="175"/>
        <p:guide pos="5590"/>
        <p:guide pos="2880"/>
        <p:guide pos="776"/>
        <p:guide pos="1411"/>
        <p:guide pos="5287"/>
        <p:guide pos="346"/>
        <p:guide pos="4090"/>
      </p:guideLst>
    </p:cSldViewPr>
  </p:slideViewPr>
  <p:outlineViewPr>
    <p:cViewPr>
      <p:scale>
        <a:sx n="33" d="100"/>
        <a:sy n="33" d="100"/>
      </p:scale>
      <p:origin x="0" y="-6976"/>
    </p:cViewPr>
  </p:outlineViewPr>
  <p:notesTextViewPr>
    <p:cViewPr>
      <p:scale>
        <a:sx n="3" d="2"/>
        <a:sy n="3" d="2"/>
      </p:scale>
      <p:origin x="0" y="0"/>
    </p:cViewPr>
  </p:notesTextViewPr>
  <p:sorterViewPr>
    <p:cViewPr>
      <p:scale>
        <a:sx n="1" d="1"/>
        <a:sy n="1" d="1"/>
      </p:scale>
      <p:origin x="0" y="0"/>
    </p:cViewPr>
  </p:sorterViewPr>
  <p:notesViewPr>
    <p:cSldViewPr snapToGrid="0">
      <p:cViewPr>
        <p:scale>
          <a:sx n="108" d="100"/>
          <a:sy n="108" d="100"/>
        </p:scale>
        <p:origin x="248" y="-1848"/>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Yumul" userId="nikcvs+Fr0gZ+Ri8FH3TMobMWQXzlkTFmwN4ZuPGnLU=" providerId="None" clId="Web-{D5F940EE-200F-45A7-BEAE-02D62E0C7752}"/>
    <pc:docChg chg="addSld delSld modSld sldOrd">
      <pc:chgData name="Kathleen Yumul" userId="nikcvs+Fr0gZ+Ri8FH3TMobMWQXzlkTFmwN4ZuPGnLU=" providerId="None" clId="Web-{D5F940EE-200F-45A7-BEAE-02D62E0C7752}" dt="2022-08-02T18:22:18.477" v="467"/>
      <pc:docMkLst>
        <pc:docMk/>
      </pc:docMkLst>
      <pc:sldChg chg="modSp">
        <pc:chgData name="Kathleen Yumul" userId="nikcvs+Fr0gZ+Ri8FH3TMobMWQXzlkTFmwN4ZuPGnLU=" providerId="None" clId="Web-{D5F940EE-200F-45A7-BEAE-02D62E0C7752}" dt="2022-08-02T18:02:35.498" v="287" actId="20577"/>
        <pc:sldMkLst>
          <pc:docMk/>
          <pc:sldMk cId="2213980006" sldId="316"/>
        </pc:sldMkLst>
        <pc:spChg chg="mod">
          <ac:chgData name="Kathleen Yumul" userId="nikcvs+Fr0gZ+Ri8FH3TMobMWQXzlkTFmwN4ZuPGnLU=" providerId="None" clId="Web-{D5F940EE-200F-45A7-BEAE-02D62E0C7752}" dt="2022-08-02T18:02:35.498" v="287" actId="20577"/>
          <ac:spMkLst>
            <pc:docMk/>
            <pc:sldMk cId="2213980006" sldId="316"/>
            <ac:spMk id="6" creationId="{BCB45673-211B-829C-6863-5486E032E56D}"/>
          </ac:spMkLst>
        </pc:spChg>
      </pc:sldChg>
      <pc:sldChg chg="modSp">
        <pc:chgData name="Kathleen Yumul" userId="nikcvs+Fr0gZ+Ri8FH3TMobMWQXzlkTFmwN4ZuPGnLU=" providerId="None" clId="Web-{D5F940EE-200F-45A7-BEAE-02D62E0C7752}" dt="2022-08-02T18:21:34.319" v="407" actId="14100"/>
        <pc:sldMkLst>
          <pc:docMk/>
          <pc:sldMk cId="3517267972" sldId="330"/>
        </pc:sldMkLst>
        <pc:spChg chg="mod">
          <ac:chgData name="Kathleen Yumul" userId="nikcvs+Fr0gZ+Ri8FH3TMobMWQXzlkTFmwN4ZuPGnLU=" providerId="None" clId="Web-{D5F940EE-200F-45A7-BEAE-02D62E0C7752}" dt="2022-08-02T18:21:34.319" v="407" actId="14100"/>
          <ac:spMkLst>
            <pc:docMk/>
            <pc:sldMk cId="3517267972" sldId="330"/>
            <ac:spMk id="6" creationId="{9922DCFF-FB51-B225-DF8A-434C2A5DE20E}"/>
          </ac:spMkLst>
        </pc:spChg>
        <pc:picChg chg="mod">
          <ac:chgData name="Kathleen Yumul" userId="nikcvs+Fr0gZ+Ri8FH3TMobMWQXzlkTFmwN4ZuPGnLU=" providerId="None" clId="Web-{D5F940EE-200F-45A7-BEAE-02D62E0C7752}" dt="2022-08-02T18:07:04.304" v="352" actId="1076"/>
          <ac:picMkLst>
            <pc:docMk/>
            <pc:sldMk cId="3517267972" sldId="330"/>
            <ac:picMk id="7" creationId="{9A8B4EE2-ED0D-714B-D430-5D4890236DF8}"/>
          </ac:picMkLst>
        </pc:picChg>
        <pc:picChg chg="mod">
          <ac:chgData name="Kathleen Yumul" userId="nikcvs+Fr0gZ+Ri8FH3TMobMWQXzlkTFmwN4ZuPGnLU=" providerId="None" clId="Web-{D5F940EE-200F-45A7-BEAE-02D62E0C7752}" dt="2022-08-02T18:07:03.304" v="351" actId="1076"/>
          <ac:picMkLst>
            <pc:docMk/>
            <pc:sldMk cId="3517267972" sldId="330"/>
            <ac:picMk id="8" creationId="{4E5BADD6-F889-965F-AF9B-05D89ED9163B}"/>
          </ac:picMkLst>
        </pc:picChg>
      </pc:sldChg>
      <pc:sldChg chg="modSp modNotes">
        <pc:chgData name="Kathleen Yumul" userId="nikcvs+Fr0gZ+Ri8FH3TMobMWQXzlkTFmwN4ZuPGnLU=" providerId="None" clId="Web-{D5F940EE-200F-45A7-BEAE-02D62E0C7752}" dt="2022-08-02T18:22:18.477" v="467"/>
        <pc:sldMkLst>
          <pc:docMk/>
          <pc:sldMk cId="286461451" sldId="336"/>
        </pc:sldMkLst>
        <pc:spChg chg="mod">
          <ac:chgData name="Kathleen Yumul" userId="nikcvs+Fr0gZ+Ri8FH3TMobMWQXzlkTFmwN4ZuPGnLU=" providerId="None" clId="Web-{D5F940EE-200F-45A7-BEAE-02D62E0C7752}" dt="2022-08-02T18:21:49.429" v="408" actId="20577"/>
          <ac:spMkLst>
            <pc:docMk/>
            <pc:sldMk cId="286461451" sldId="336"/>
            <ac:spMk id="6" creationId="{CE4EC41C-F3F1-C390-1EB7-D1DF1BD66E02}"/>
          </ac:spMkLst>
        </pc:spChg>
      </pc:sldChg>
      <pc:sldChg chg="modSp">
        <pc:chgData name="Kathleen Yumul" userId="nikcvs+Fr0gZ+Ri8FH3TMobMWQXzlkTFmwN4ZuPGnLU=" providerId="None" clId="Web-{D5F940EE-200F-45A7-BEAE-02D62E0C7752}" dt="2022-08-02T17:51:48.569" v="145" actId="20577"/>
        <pc:sldMkLst>
          <pc:docMk/>
          <pc:sldMk cId="2837091955" sldId="340"/>
        </pc:sldMkLst>
        <pc:spChg chg="mod">
          <ac:chgData name="Kathleen Yumul" userId="nikcvs+Fr0gZ+Ri8FH3TMobMWQXzlkTFmwN4ZuPGnLU=" providerId="None" clId="Web-{D5F940EE-200F-45A7-BEAE-02D62E0C7752}" dt="2022-08-02T17:51:48.569" v="145" actId="20577"/>
          <ac:spMkLst>
            <pc:docMk/>
            <pc:sldMk cId="2837091955" sldId="340"/>
            <ac:spMk id="6" creationId="{BCB45673-211B-829C-6863-5486E032E56D}"/>
          </ac:spMkLst>
        </pc:spChg>
      </pc:sldChg>
      <pc:sldChg chg="modSp">
        <pc:chgData name="Kathleen Yumul" userId="nikcvs+Fr0gZ+Ri8FH3TMobMWQXzlkTFmwN4ZuPGnLU=" providerId="None" clId="Web-{D5F940EE-200F-45A7-BEAE-02D62E0C7752}" dt="2022-08-02T17:53:04.228" v="147" actId="20577"/>
        <pc:sldMkLst>
          <pc:docMk/>
          <pc:sldMk cId="2213697302" sldId="342"/>
        </pc:sldMkLst>
        <pc:spChg chg="mod">
          <ac:chgData name="Kathleen Yumul" userId="nikcvs+Fr0gZ+Ri8FH3TMobMWQXzlkTFmwN4ZuPGnLU=" providerId="None" clId="Web-{D5F940EE-200F-45A7-BEAE-02D62E0C7752}" dt="2022-08-02T17:53:04.228" v="147" actId="20577"/>
          <ac:spMkLst>
            <pc:docMk/>
            <pc:sldMk cId="2213697302" sldId="342"/>
            <ac:spMk id="6" creationId="{6ECC3B7D-678A-9BE0-D09A-5725B169866A}"/>
          </ac:spMkLst>
        </pc:spChg>
      </pc:sldChg>
      <pc:sldChg chg="addSp delSp modSp">
        <pc:chgData name="Kathleen Yumul" userId="nikcvs+Fr0gZ+Ri8FH3TMobMWQXzlkTFmwN4ZuPGnLU=" providerId="None" clId="Web-{D5F940EE-200F-45A7-BEAE-02D62E0C7752}" dt="2022-08-02T18:15:24.072" v="405" actId="1076"/>
        <pc:sldMkLst>
          <pc:docMk/>
          <pc:sldMk cId="3199465977" sldId="345"/>
        </pc:sldMkLst>
        <pc:picChg chg="add del mod">
          <ac:chgData name="Kathleen Yumul" userId="nikcvs+Fr0gZ+Ri8FH3TMobMWQXzlkTFmwN4ZuPGnLU=" providerId="None" clId="Web-{D5F940EE-200F-45A7-BEAE-02D62E0C7752}" dt="2022-08-02T18:07:55.150" v="368"/>
          <ac:picMkLst>
            <pc:docMk/>
            <pc:sldMk cId="3199465977" sldId="345"/>
            <ac:picMk id="6" creationId="{374C80D9-CA40-7438-E05C-B2B6FEA791AA}"/>
          </ac:picMkLst>
        </pc:picChg>
        <pc:picChg chg="mod">
          <ac:chgData name="Kathleen Yumul" userId="nikcvs+Fr0gZ+Ri8FH3TMobMWQXzlkTFmwN4ZuPGnLU=" providerId="None" clId="Web-{D5F940EE-200F-45A7-BEAE-02D62E0C7752}" dt="2022-08-02T18:15:24.072" v="405" actId="1076"/>
          <ac:picMkLst>
            <pc:docMk/>
            <pc:sldMk cId="3199465977" sldId="345"/>
            <ac:picMk id="7" creationId="{09170424-FA3D-0F7F-53FC-8D0E956CBFA3}"/>
          </ac:picMkLst>
        </pc:picChg>
        <pc:picChg chg="add del mod">
          <ac:chgData name="Kathleen Yumul" userId="nikcvs+Fr0gZ+Ri8FH3TMobMWQXzlkTFmwN4ZuPGnLU=" providerId="None" clId="Web-{D5F940EE-200F-45A7-BEAE-02D62E0C7752}" dt="2022-08-02T18:08:06.353" v="373"/>
          <ac:picMkLst>
            <pc:docMk/>
            <pc:sldMk cId="3199465977" sldId="345"/>
            <ac:picMk id="8" creationId="{CDE2A5CB-A42E-16B7-05A5-C2865F45381E}"/>
          </ac:picMkLst>
        </pc:picChg>
        <pc:picChg chg="add del mod">
          <ac:chgData name="Kathleen Yumul" userId="nikcvs+Fr0gZ+Ri8FH3TMobMWQXzlkTFmwN4ZuPGnLU=" providerId="None" clId="Web-{D5F940EE-200F-45A7-BEAE-02D62E0C7752}" dt="2022-08-02T18:11:40.564" v="383"/>
          <ac:picMkLst>
            <pc:docMk/>
            <pc:sldMk cId="3199465977" sldId="345"/>
            <ac:picMk id="9" creationId="{5C4F5CCF-4E9A-A74F-B88D-5879358F0353}"/>
          </ac:picMkLst>
        </pc:picChg>
      </pc:sldChg>
      <pc:sldChg chg="modSp new">
        <pc:chgData name="Kathleen Yumul" userId="nikcvs+Fr0gZ+Ri8FH3TMobMWQXzlkTFmwN4ZuPGnLU=" providerId="None" clId="Web-{D5F940EE-200F-45A7-BEAE-02D62E0C7752}" dt="2022-08-02T18:01:31.183" v="231" actId="20577"/>
        <pc:sldMkLst>
          <pc:docMk/>
          <pc:sldMk cId="888574157" sldId="352"/>
        </pc:sldMkLst>
        <pc:spChg chg="mod">
          <ac:chgData name="Kathleen Yumul" userId="nikcvs+Fr0gZ+Ri8FH3TMobMWQXzlkTFmwN4ZuPGnLU=" providerId="None" clId="Web-{D5F940EE-200F-45A7-BEAE-02D62E0C7752}" dt="2022-08-02T17:28:11.723" v="90" actId="20577"/>
          <ac:spMkLst>
            <pc:docMk/>
            <pc:sldMk cId="888574157" sldId="352"/>
            <ac:spMk id="4" creationId="{4C0FBEED-CA2E-8958-3557-0524EFD05E82}"/>
          </ac:spMkLst>
        </pc:spChg>
        <pc:spChg chg="mod">
          <ac:chgData name="Kathleen Yumul" userId="nikcvs+Fr0gZ+Ri8FH3TMobMWQXzlkTFmwN4ZuPGnLU=" providerId="None" clId="Web-{D5F940EE-200F-45A7-BEAE-02D62E0C7752}" dt="2022-08-02T17:29:43.992" v="104" actId="20577"/>
          <ac:spMkLst>
            <pc:docMk/>
            <pc:sldMk cId="888574157" sldId="352"/>
            <ac:spMk id="5" creationId="{5E5B36E0-47E8-1F9B-B8A9-53FA7C74B832}"/>
          </ac:spMkLst>
        </pc:spChg>
        <pc:spChg chg="mod">
          <ac:chgData name="Kathleen Yumul" userId="nikcvs+Fr0gZ+Ri8FH3TMobMWQXzlkTFmwN4ZuPGnLU=" providerId="None" clId="Web-{D5F940EE-200F-45A7-BEAE-02D62E0C7752}" dt="2022-08-02T18:01:31.183" v="231" actId="20577"/>
          <ac:spMkLst>
            <pc:docMk/>
            <pc:sldMk cId="888574157" sldId="352"/>
            <ac:spMk id="6" creationId="{F7D789D8-6308-D162-5544-533A31A85CC4}"/>
          </ac:spMkLst>
        </pc:spChg>
      </pc:sldChg>
      <pc:sldChg chg="modSp new ord">
        <pc:chgData name="Kathleen Yumul" userId="nikcvs+Fr0gZ+Ri8FH3TMobMWQXzlkTFmwN4ZuPGnLU=" providerId="None" clId="Web-{D5F940EE-200F-45A7-BEAE-02D62E0C7752}" dt="2022-08-02T17:59:11.257" v="222" actId="20577"/>
        <pc:sldMkLst>
          <pc:docMk/>
          <pc:sldMk cId="3595038625" sldId="353"/>
        </pc:sldMkLst>
        <pc:spChg chg="mod">
          <ac:chgData name="Kathleen Yumul" userId="nikcvs+Fr0gZ+Ri8FH3TMobMWQXzlkTFmwN4ZuPGnLU=" providerId="None" clId="Web-{D5F940EE-200F-45A7-BEAE-02D62E0C7752}" dt="2022-08-02T17:29:16.272" v="94" actId="20577"/>
          <ac:spMkLst>
            <pc:docMk/>
            <pc:sldMk cId="3595038625" sldId="353"/>
            <ac:spMk id="4" creationId="{0E5E84B5-9980-3C12-A1ED-2E7699F9B1B0}"/>
          </ac:spMkLst>
        </pc:spChg>
        <pc:spChg chg="mod">
          <ac:chgData name="Kathleen Yumul" userId="nikcvs+Fr0gZ+Ri8FH3TMobMWQXzlkTFmwN4ZuPGnLU=" providerId="None" clId="Web-{D5F940EE-200F-45A7-BEAE-02D62E0C7752}" dt="2022-08-02T17:29:35.570" v="100" actId="20577"/>
          <ac:spMkLst>
            <pc:docMk/>
            <pc:sldMk cId="3595038625" sldId="353"/>
            <ac:spMk id="5" creationId="{63A37482-F3C8-1ED1-ED66-8447ED4964B8}"/>
          </ac:spMkLst>
        </pc:spChg>
        <pc:spChg chg="mod">
          <ac:chgData name="Kathleen Yumul" userId="nikcvs+Fr0gZ+Ri8FH3TMobMWQXzlkTFmwN4ZuPGnLU=" providerId="None" clId="Web-{D5F940EE-200F-45A7-BEAE-02D62E0C7752}" dt="2022-08-02T17:59:11.257" v="222" actId="20577"/>
          <ac:spMkLst>
            <pc:docMk/>
            <pc:sldMk cId="3595038625" sldId="353"/>
            <ac:spMk id="6" creationId="{6C593EE1-1845-4EE0-8281-02A82B981282}"/>
          </ac:spMkLst>
        </pc:spChg>
      </pc:sldChg>
      <pc:sldChg chg="addSp delSp modSp new">
        <pc:chgData name="Kathleen Yumul" userId="nikcvs+Fr0gZ+Ri8FH3TMobMWQXzlkTFmwN4ZuPGnLU=" providerId="None" clId="Web-{D5F940EE-200F-45A7-BEAE-02D62E0C7752}" dt="2022-08-02T18:12:43.426" v="404" actId="1076"/>
        <pc:sldMkLst>
          <pc:docMk/>
          <pc:sldMk cId="2041910088" sldId="354"/>
        </pc:sldMkLst>
        <pc:spChg chg="del mod">
          <ac:chgData name="Kathleen Yumul" userId="nikcvs+Fr0gZ+Ri8FH3TMobMWQXzlkTFmwN4ZuPGnLU=" providerId="None" clId="Web-{D5F940EE-200F-45A7-BEAE-02D62E0C7752}" dt="2022-08-02T18:12:28.347" v="400"/>
          <ac:spMkLst>
            <pc:docMk/>
            <pc:sldMk cId="2041910088" sldId="354"/>
            <ac:spMk id="4" creationId="{16D2E0EF-0502-9A26-B9E6-1F6BDA9C300B}"/>
          </ac:spMkLst>
        </pc:spChg>
        <pc:spChg chg="add mod">
          <ac:chgData name="Kathleen Yumul" userId="nikcvs+Fr0gZ+Ri8FH3TMobMWQXzlkTFmwN4ZuPGnLU=" providerId="None" clId="Web-{D5F940EE-200F-45A7-BEAE-02D62E0C7752}" dt="2022-08-02T18:12:16.222" v="398" actId="1076"/>
          <ac:spMkLst>
            <pc:docMk/>
            <pc:sldMk cId="2041910088" sldId="354"/>
            <ac:spMk id="6" creationId="{09A2B018-04D6-CB41-397A-59C7A946CD3B}"/>
          </ac:spMkLst>
        </pc:spChg>
        <pc:spChg chg="add mod">
          <ac:chgData name="Kathleen Yumul" userId="nikcvs+Fr0gZ+Ri8FH3TMobMWQXzlkTFmwN4ZuPGnLU=" providerId="None" clId="Web-{D5F940EE-200F-45A7-BEAE-02D62E0C7752}" dt="2022-08-02T18:12:43.426" v="404" actId="1076"/>
          <ac:spMkLst>
            <pc:docMk/>
            <pc:sldMk cId="2041910088" sldId="354"/>
            <ac:spMk id="8" creationId="{1EFCF1FB-277D-71CB-EE3D-BB1544409184}"/>
          </ac:spMkLst>
        </pc:spChg>
        <pc:picChg chg="add mod">
          <ac:chgData name="Kathleen Yumul" userId="nikcvs+Fr0gZ+Ri8FH3TMobMWQXzlkTFmwN4ZuPGnLU=" providerId="None" clId="Web-{D5F940EE-200F-45A7-BEAE-02D62E0C7752}" dt="2022-08-02T18:12:31.113" v="401" actId="1076"/>
          <ac:picMkLst>
            <pc:docMk/>
            <pc:sldMk cId="2041910088" sldId="354"/>
            <ac:picMk id="5" creationId="{1CE9594B-792E-9479-E40F-027D8E91E7E5}"/>
          </ac:picMkLst>
        </pc:picChg>
      </pc:sldChg>
      <pc:sldChg chg="addSp delSp modSp add del replId">
        <pc:chgData name="Kathleen Yumul" userId="nikcvs+Fr0gZ+Ri8FH3TMobMWQXzlkTFmwN4ZuPGnLU=" providerId="None" clId="Web-{D5F940EE-200F-45A7-BEAE-02D62E0C7752}" dt="2022-08-02T18:05:25.629" v="306"/>
        <pc:sldMkLst>
          <pc:docMk/>
          <pc:sldMk cId="2357907385" sldId="354"/>
        </pc:sldMkLst>
        <pc:picChg chg="add del mod">
          <ac:chgData name="Kathleen Yumul" userId="nikcvs+Fr0gZ+Ri8FH3TMobMWQXzlkTFmwN4ZuPGnLU=" providerId="None" clId="Web-{D5F940EE-200F-45A7-BEAE-02D62E0C7752}" dt="2022-08-02T18:05:21.488" v="305"/>
          <ac:picMkLst>
            <pc:docMk/>
            <pc:sldMk cId="2357907385" sldId="354"/>
            <ac:picMk id="6" creationId="{8331EFA9-78E2-FE98-A1DA-9B2066E18E48}"/>
          </ac:picMkLst>
        </pc:picChg>
        <pc:picChg chg="del">
          <ac:chgData name="Kathleen Yumul" userId="nikcvs+Fr0gZ+Ri8FH3TMobMWQXzlkTFmwN4ZuPGnLU=" providerId="None" clId="Web-{D5F940EE-200F-45A7-BEAE-02D62E0C7752}" dt="2022-08-02T18:03:22.015" v="289"/>
          <ac:picMkLst>
            <pc:docMk/>
            <pc:sldMk cId="2357907385" sldId="354"/>
            <ac:picMk id="7" creationId="{09170424-FA3D-0F7F-53FC-8D0E956CBFA3}"/>
          </ac:picMkLst>
        </pc:picChg>
        <pc:picChg chg="add del mod">
          <ac:chgData name="Kathleen Yumul" userId="nikcvs+Fr0gZ+Ri8FH3TMobMWQXzlkTFmwN4ZuPGnLU=" providerId="None" clId="Web-{D5F940EE-200F-45A7-BEAE-02D62E0C7752}" dt="2022-08-02T18:05:20.691" v="304"/>
          <ac:picMkLst>
            <pc:docMk/>
            <pc:sldMk cId="2357907385" sldId="354"/>
            <ac:picMk id="8" creationId="{8710793C-D454-B3C3-5813-477B44B2A17C}"/>
          </ac:picMkLst>
        </pc:picChg>
      </pc:sldChg>
    </pc:docChg>
  </pc:docChgLst>
  <pc:docChgLst>
    <pc:chgData name="Kathleen Yumul" userId="nikcvs+Fr0gZ+Ri8FH3TMobMWQXzlkTFmwN4ZuPGnLU=" providerId="None" clId="Web-{8EFC0F8F-D2A4-4B49-A75F-4AF13ACCE51B}"/>
    <pc:docChg chg="addSld modSld sldOrd">
      <pc:chgData name="Kathleen Yumul" userId="nikcvs+Fr0gZ+Ri8FH3TMobMWQXzlkTFmwN4ZuPGnLU=" providerId="None" clId="Web-{8EFC0F8F-D2A4-4B49-A75F-4AF13ACCE51B}" dt="2022-07-28T16:33:44.723" v="235"/>
      <pc:docMkLst>
        <pc:docMk/>
      </pc:docMkLst>
      <pc:sldChg chg="modSp">
        <pc:chgData name="Kathleen Yumul" userId="nikcvs+Fr0gZ+Ri8FH3TMobMWQXzlkTFmwN4ZuPGnLU=" providerId="None" clId="Web-{8EFC0F8F-D2A4-4B49-A75F-4AF13ACCE51B}" dt="2022-07-28T16:32:55.300" v="213" actId="20577"/>
        <pc:sldMkLst>
          <pc:docMk/>
          <pc:sldMk cId="128620758" sldId="281"/>
        </pc:sldMkLst>
        <pc:spChg chg="mod">
          <ac:chgData name="Kathleen Yumul" userId="nikcvs+Fr0gZ+Ri8FH3TMobMWQXzlkTFmwN4ZuPGnLU=" providerId="None" clId="Web-{8EFC0F8F-D2A4-4B49-A75F-4AF13ACCE51B}" dt="2022-07-28T16:32:55.300" v="213" actId="20577"/>
          <ac:spMkLst>
            <pc:docMk/>
            <pc:sldMk cId="128620758" sldId="281"/>
            <ac:spMk id="5" creationId="{DEAE54C1-EE1D-D240-BD42-6F284686F631}"/>
          </ac:spMkLst>
        </pc:spChg>
      </pc:sldChg>
      <pc:sldChg chg="modSp">
        <pc:chgData name="Kathleen Yumul" userId="nikcvs+Fr0gZ+Ri8FH3TMobMWQXzlkTFmwN4ZuPGnLU=" providerId="None" clId="Web-{8EFC0F8F-D2A4-4B49-A75F-4AF13ACCE51B}" dt="2022-07-28T16:30:21.373" v="134" actId="20577"/>
        <pc:sldMkLst>
          <pc:docMk/>
          <pc:sldMk cId="1669900982" sldId="298"/>
        </pc:sldMkLst>
        <pc:spChg chg="mod">
          <ac:chgData name="Kathleen Yumul" userId="nikcvs+Fr0gZ+Ri8FH3TMobMWQXzlkTFmwN4ZuPGnLU=" providerId="None" clId="Web-{8EFC0F8F-D2A4-4B49-A75F-4AF13ACCE51B}" dt="2022-07-28T16:30:21.373" v="134" actId="20577"/>
          <ac:spMkLst>
            <pc:docMk/>
            <pc:sldMk cId="1669900982" sldId="298"/>
            <ac:spMk id="5" creationId="{ADBDB308-94A2-6843-8AE9-F994600377F9}"/>
          </ac:spMkLst>
        </pc:spChg>
      </pc:sldChg>
      <pc:sldChg chg="modSp">
        <pc:chgData name="Kathleen Yumul" userId="nikcvs+Fr0gZ+Ri8FH3TMobMWQXzlkTFmwN4ZuPGnLU=" providerId="None" clId="Web-{8EFC0F8F-D2A4-4B49-A75F-4AF13ACCE51B}" dt="2022-07-28T16:03:56.011" v="28" actId="20577"/>
        <pc:sldMkLst>
          <pc:docMk/>
          <pc:sldMk cId="1613516781" sldId="310"/>
        </pc:sldMkLst>
        <pc:spChg chg="mod">
          <ac:chgData name="Kathleen Yumul" userId="nikcvs+Fr0gZ+Ri8FH3TMobMWQXzlkTFmwN4ZuPGnLU=" providerId="None" clId="Web-{8EFC0F8F-D2A4-4B49-A75F-4AF13ACCE51B}" dt="2022-07-28T16:03:56.011" v="28" actId="20577"/>
          <ac:spMkLst>
            <pc:docMk/>
            <pc:sldMk cId="1613516781" sldId="310"/>
            <ac:spMk id="7" creationId="{64AC5897-0457-EE62-349A-EB75243ED31E}"/>
          </ac:spMkLst>
        </pc:spChg>
      </pc:sldChg>
      <pc:sldChg chg="modSp">
        <pc:chgData name="Kathleen Yumul" userId="nikcvs+Fr0gZ+Ri8FH3TMobMWQXzlkTFmwN4ZuPGnLU=" providerId="None" clId="Web-{8EFC0F8F-D2A4-4B49-A75F-4AF13ACCE51B}" dt="2022-07-28T16:01:47.272" v="15" actId="20577"/>
        <pc:sldMkLst>
          <pc:docMk/>
          <pc:sldMk cId="3814195578" sldId="311"/>
        </pc:sldMkLst>
        <pc:spChg chg="mod">
          <ac:chgData name="Kathleen Yumul" userId="nikcvs+Fr0gZ+Ri8FH3TMobMWQXzlkTFmwN4ZuPGnLU=" providerId="None" clId="Web-{8EFC0F8F-D2A4-4B49-A75F-4AF13ACCE51B}" dt="2022-07-28T16:01:47.272" v="15" actId="20577"/>
          <ac:spMkLst>
            <pc:docMk/>
            <pc:sldMk cId="3814195578" sldId="311"/>
            <ac:spMk id="7" creationId="{64AC5897-0457-EE62-349A-EB75243ED31E}"/>
          </ac:spMkLst>
        </pc:spChg>
      </pc:sldChg>
      <pc:sldChg chg="modSp">
        <pc:chgData name="Kathleen Yumul" userId="nikcvs+Fr0gZ+Ri8FH3TMobMWQXzlkTFmwN4ZuPGnLU=" providerId="None" clId="Web-{8EFC0F8F-D2A4-4B49-A75F-4AF13ACCE51B}" dt="2022-07-28T16:04:23.371" v="33" actId="20577"/>
        <pc:sldMkLst>
          <pc:docMk/>
          <pc:sldMk cId="3878359425" sldId="314"/>
        </pc:sldMkLst>
        <pc:graphicFrameChg chg="modGraphic">
          <ac:chgData name="Kathleen Yumul" userId="nikcvs+Fr0gZ+Ri8FH3TMobMWQXzlkTFmwN4ZuPGnLU=" providerId="None" clId="Web-{8EFC0F8F-D2A4-4B49-A75F-4AF13ACCE51B}" dt="2022-07-28T16:04:23.371" v="33" actId="20577"/>
          <ac:graphicFrameMkLst>
            <pc:docMk/>
            <pc:sldMk cId="3878359425" sldId="314"/>
            <ac:graphicFrameMk id="7" creationId="{3C4F74ED-8552-0932-9436-E61771F03B10}"/>
          </ac:graphicFrameMkLst>
        </pc:graphicFrameChg>
      </pc:sldChg>
      <pc:sldChg chg="addSp modSp">
        <pc:chgData name="Kathleen Yumul" userId="nikcvs+Fr0gZ+Ri8FH3TMobMWQXzlkTFmwN4ZuPGnLU=" providerId="None" clId="Web-{8EFC0F8F-D2A4-4B49-A75F-4AF13ACCE51B}" dt="2022-07-28T16:26:59.320" v="64" actId="1076"/>
        <pc:sldMkLst>
          <pc:docMk/>
          <pc:sldMk cId="2213980006" sldId="316"/>
        </pc:sldMkLst>
        <pc:spChg chg="mod">
          <ac:chgData name="Kathleen Yumul" userId="nikcvs+Fr0gZ+Ri8FH3TMobMWQXzlkTFmwN4ZuPGnLU=" providerId="None" clId="Web-{8EFC0F8F-D2A4-4B49-A75F-4AF13ACCE51B}" dt="2022-07-28T16:26:09.568" v="62" actId="20577"/>
          <ac:spMkLst>
            <pc:docMk/>
            <pc:sldMk cId="2213980006" sldId="316"/>
            <ac:spMk id="6" creationId="{BCB45673-211B-829C-6863-5486E032E56D}"/>
          </ac:spMkLst>
        </pc:spChg>
        <pc:picChg chg="add mod">
          <ac:chgData name="Kathleen Yumul" userId="nikcvs+Fr0gZ+Ri8FH3TMobMWQXzlkTFmwN4ZuPGnLU=" providerId="None" clId="Web-{8EFC0F8F-D2A4-4B49-A75F-4AF13ACCE51B}" dt="2022-07-28T16:25:36.598" v="61" actId="1076"/>
          <ac:picMkLst>
            <pc:docMk/>
            <pc:sldMk cId="2213980006" sldId="316"/>
            <ac:picMk id="7" creationId="{CD8DCD5A-6485-2084-8B68-3D8E0A009ECB}"/>
          </ac:picMkLst>
        </pc:picChg>
        <pc:picChg chg="add mod">
          <ac:chgData name="Kathleen Yumul" userId="nikcvs+Fr0gZ+Ri8FH3TMobMWQXzlkTFmwN4ZuPGnLU=" providerId="None" clId="Web-{8EFC0F8F-D2A4-4B49-A75F-4AF13ACCE51B}" dt="2022-07-28T16:26:59.320" v="64" actId="1076"/>
          <ac:picMkLst>
            <pc:docMk/>
            <pc:sldMk cId="2213980006" sldId="316"/>
            <ac:picMk id="8" creationId="{D87D1BB5-CC39-4AB1-FF4B-97DA20F10A5D}"/>
          </ac:picMkLst>
        </pc:picChg>
      </pc:sldChg>
      <pc:sldChg chg="modNotes">
        <pc:chgData name="Kathleen Yumul" userId="nikcvs+Fr0gZ+Ri8FH3TMobMWQXzlkTFmwN4ZuPGnLU=" providerId="None" clId="Web-{8EFC0F8F-D2A4-4B49-A75F-4AF13ACCE51B}" dt="2022-07-28T16:29:14.183" v="124"/>
        <pc:sldMkLst>
          <pc:docMk/>
          <pc:sldMk cId="2287027838" sldId="318"/>
        </pc:sldMkLst>
      </pc:sldChg>
      <pc:sldChg chg="modNotes">
        <pc:chgData name="Kathleen Yumul" userId="nikcvs+Fr0gZ+Ri8FH3TMobMWQXzlkTFmwN4ZuPGnLU=" providerId="None" clId="Web-{8EFC0F8F-D2A4-4B49-A75F-4AF13ACCE51B}" dt="2022-07-28T16:23:21.016" v="55"/>
        <pc:sldMkLst>
          <pc:docMk/>
          <pc:sldMk cId="4280716205" sldId="321"/>
        </pc:sldMkLst>
      </pc:sldChg>
      <pc:sldChg chg="ord">
        <pc:chgData name="Kathleen Yumul" userId="nikcvs+Fr0gZ+Ri8FH3TMobMWQXzlkTFmwN4ZuPGnLU=" providerId="None" clId="Web-{8EFC0F8F-D2A4-4B49-A75F-4AF13ACCE51B}" dt="2022-07-28T16:33:44.723" v="235"/>
        <pc:sldMkLst>
          <pc:docMk/>
          <pc:sldMk cId="939567549" sldId="329"/>
        </pc:sldMkLst>
      </pc:sldChg>
      <pc:sldChg chg="modSp new">
        <pc:chgData name="Kathleen Yumul" userId="nikcvs+Fr0gZ+Ri8FH3TMobMWQXzlkTFmwN4ZuPGnLU=" providerId="None" clId="Web-{8EFC0F8F-D2A4-4B49-A75F-4AF13ACCE51B}" dt="2022-07-28T16:33:26.473" v="234" actId="20577"/>
        <pc:sldMkLst>
          <pc:docMk/>
          <pc:sldMk cId="441560433" sldId="333"/>
        </pc:sldMkLst>
        <pc:spChg chg="mod">
          <ac:chgData name="Kathleen Yumul" userId="nikcvs+Fr0gZ+Ri8FH3TMobMWQXzlkTFmwN4ZuPGnLU=" providerId="None" clId="Web-{8EFC0F8F-D2A4-4B49-A75F-4AF13ACCE51B}" dt="2022-07-28T16:33:26.473" v="234" actId="20577"/>
          <ac:spMkLst>
            <pc:docMk/>
            <pc:sldMk cId="441560433" sldId="333"/>
            <ac:spMk id="5" creationId="{B9230ADB-0D7E-5110-FFA9-CBD4F9A6DD1E}"/>
          </ac:spMkLst>
        </pc:spChg>
      </pc:sldChg>
    </pc:docChg>
  </pc:docChgLst>
  <pc:docChgLst>
    <pc:chgData name="Kathleen Yumul" userId="nikcvs+Fr0gZ+Ri8FH3TMobMWQXzlkTFmwN4ZuPGnLU=" providerId="None" clId="Web-{E9488AD2-9D00-462A-AFF0-0B6F6D602BB6}"/>
    <pc:docChg chg="modSld">
      <pc:chgData name="Kathleen Yumul" userId="nikcvs+Fr0gZ+Ri8FH3TMobMWQXzlkTFmwN4ZuPGnLU=" providerId="None" clId="Web-{E9488AD2-9D00-462A-AFF0-0B6F6D602BB6}" dt="2022-08-01T21:07:22.293" v="37" actId="20577"/>
      <pc:docMkLst>
        <pc:docMk/>
      </pc:docMkLst>
      <pc:sldChg chg="modSp">
        <pc:chgData name="Kathleen Yumul" userId="nikcvs+Fr0gZ+Ri8FH3TMobMWQXzlkTFmwN4ZuPGnLU=" providerId="None" clId="Web-{E9488AD2-9D00-462A-AFF0-0B6F6D602BB6}" dt="2022-08-01T21:07:22.293" v="37" actId="20577"/>
        <pc:sldMkLst>
          <pc:docMk/>
          <pc:sldMk cId="3814195578" sldId="311"/>
        </pc:sldMkLst>
        <pc:spChg chg="mod">
          <ac:chgData name="Kathleen Yumul" userId="nikcvs+Fr0gZ+Ri8FH3TMobMWQXzlkTFmwN4ZuPGnLU=" providerId="None" clId="Web-{E9488AD2-9D00-462A-AFF0-0B6F6D602BB6}" dt="2022-08-01T21:07:22.293" v="37" actId="20577"/>
          <ac:spMkLst>
            <pc:docMk/>
            <pc:sldMk cId="3814195578" sldId="311"/>
            <ac:spMk id="7" creationId="{64AC5897-0457-EE62-349A-EB75243ED31E}"/>
          </ac:spMkLst>
        </pc:spChg>
      </pc:sldChg>
    </pc:docChg>
  </pc:docChgLst>
  <pc:docChgLst>
    <pc:chgData name="Kathleen Yumul" clId="Web-{D5F940EE-200F-45A7-BEAE-02D62E0C7752}"/>
    <pc:docChg chg="modSld">
      <pc:chgData name="Kathleen Yumul" userId="" providerId="" clId="Web-{D5F940EE-200F-45A7-BEAE-02D62E0C7752}" dt="2022-08-02T20:33:17.476" v="27"/>
      <pc:docMkLst>
        <pc:docMk/>
      </pc:docMkLst>
      <pc:sldChg chg="modSp">
        <pc:chgData name="Kathleen Yumul" userId="" providerId="" clId="Web-{D5F940EE-200F-45A7-BEAE-02D62E0C7752}" dt="2022-08-02T19:58:08.071" v="2" actId="20577"/>
        <pc:sldMkLst>
          <pc:docMk/>
          <pc:sldMk cId="2213980006" sldId="316"/>
        </pc:sldMkLst>
        <pc:spChg chg="mod">
          <ac:chgData name="Kathleen Yumul" userId="" providerId="" clId="Web-{D5F940EE-200F-45A7-BEAE-02D62E0C7752}" dt="2022-08-02T19:58:08.071" v="2" actId="20577"/>
          <ac:spMkLst>
            <pc:docMk/>
            <pc:sldMk cId="2213980006" sldId="316"/>
            <ac:spMk id="6" creationId="{BCB45673-211B-829C-6863-5486E032E56D}"/>
          </ac:spMkLst>
        </pc:spChg>
      </pc:sldChg>
      <pc:sldChg chg="modNotes">
        <pc:chgData name="Kathleen Yumul" userId="" providerId="" clId="Web-{D5F940EE-200F-45A7-BEAE-02D62E0C7752}" dt="2022-08-02T20:33:17.476" v="27"/>
        <pc:sldMkLst>
          <pc:docMk/>
          <pc:sldMk cId="2213697302" sldId="342"/>
        </pc:sldMkLst>
      </pc:sldChg>
    </pc:docChg>
  </pc:docChgLst>
  <pc:docChgLst>
    <pc:chgData name="Kathleen Yumul" clId="Web-{E9488AD2-9D00-462A-AFF0-0B6F6D602BB6}"/>
    <pc:docChg chg="addSld delSld modSld sldOrd">
      <pc:chgData name="Kathleen Yumul" userId="" providerId="" clId="Web-{E9488AD2-9D00-462A-AFF0-0B6F6D602BB6}" dt="2022-08-02T06:17:52.226" v="2510"/>
      <pc:docMkLst>
        <pc:docMk/>
      </pc:docMkLst>
      <pc:sldChg chg="modSp">
        <pc:chgData name="Kathleen Yumul" userId="" providerId="" clId="Web-{E9488AD2-9D00-462A-AFF0-0B6F6D602BB6}" dt="2022-08-02T05:17:37.170" v="1356" actId="20577"/>
        <pc:sldMkLst>
          <pc:docMk/>
          <pc:sldMk cId="2747774233" sldId="280"/>
        </pc:sldMkLst>
        <pc:spChg chg="mod">
          <ac:chgData name="Kathleen Yumul" userId="" providerId="" clId="Web-{E9488AD2-9D00-462A-AFF0-0B6F6D602BB6}" dt="2022-08-02T05:17:37.170" v="1356" actId="20577"/>
          <ac:spMkLst>
            <pc:docMk/>
            <pc:sldMk cId="2747774233" sldId="280"/>
            <ac:spMk id="5" creationId="{DEAE54C1-EE1D-D240-BD42-6F284686F631}"/>
          </ac:spMkLst>
        </pc:spChg>
      </pc:sldChg>
      <pc:sldChg chg="modSp">
        <pc:chgData name="Kathleen Yumul" userId="" providerId="" clId="Web-{E9488AD2-9D00-462A-AFF0-0B6F6D602BB6}" dt="2022-08-02T06:13:45.484" v="2387" actId="20577"/>
        <pc:sldMkLst>
          <pc:docMk/>
          <pc:sldMk cId="128620758" sldId="281"/>
        </pc:sldMkLst>
        <pc:spChg chg="mod">
          <ac:chgData name="Kathleen Yumul" userId="" providerId="" clId="Web-{E9488AD2-9D00-462A-AFF0-0B6F6D602BB6}" dt="2022-08-02T06:10:11.353" v="2277" actId="20577"/>
          <ac:spMkLst>
            <pc:docMk/>
            <pc:sldMk cId="128620758" sldId="281"/>
            <ac:spMk id="4" creationId="{163601BE-793E-6E41-B196-3169BF7FAA79}"/>
          </ac:spMkLst>
        </pc:spChg>
        <pc:spChg chg="mod">
          <ac:chgData name="Kathleen Yumul" userId="" providerId="" clId="Web-{E9488AD2-9D00-462A-AFF0-0B6F6D602BB6}" dt="2022-08-02T06:13:45.484" v="2387" actId="20577"/>
          <ac:spMkLst>
            <pc:docMk/>
            <pc:sldMk cId="128620758" sldId="281"/>
            <ac:spMk id="5" creationId="{DEAE54C1-EE1D-D240-BD42-6F284686F631}"/>
          </ac:spMkLst>
        </pc:spChg>
      </pc:sldChg>
      <pc:sldChg chg="modNotes">
        <pc:chgData name="Kathleen Yumul" userId="" providerId="" clId="Web-{E9488AD2-9D00-462A-AFF0-0B6F6D602BB6}" dt="2022-08-02T05:16:47.340" v="1351"/>
        <pc:sldMkLst>
          <pc:docMk/>
          <pc:sldMk cId="1575418942" sldId="284"/>
        </pc:sldMkLst>
      </pc:sldChg>
      <pc:sldChg chg="del ord modNotes">
        <pc:chgData name="Kathleen Yumul" userId="" providerId="" clId="Web-{E9488AD2-9D00-462A-AFF0-0B6F6D602BB6}" dt="2022-08-02T05:50:55.070" v="1926"/>
        <pc:sldMkLst>
          <pc:docMk/>
          <pc:sldMk cId="2993771349" sldId="285"/>
        </pc:sldMkLst>
      </pc:sldChg>
      <pc:sldChg chg="addSp modSp ord">
        <pc:chgData name="Kathleen Yumul" userId="" providerId="" clId="Web-{E9488AD2-9D00-462A-AFF0-0B6F6D602BB6}" dt="2022-08-02T05:59:02.647" v="2046" actId="20577"/>
        <pc:sldMkLst>
          <pc:docMk/>
          <pc:sldMk cId="3444427767" sldId="287"/>
        </pc:sldMkLst>
        <pc:spChg chg="mod">
          <ac:chgData name="Kathleen Yumul" userId="" providerId="" clId="Web-{E9488AD2-9D00-462A-AFF0-0B6F6D602BB6}" dt="2022-08-02T05:53:04.793" v="1965" actId="20577"/>
          <ac:spMkLst>
            <pc:docMk/>
            <pc:sldMk cId="3444427767" sldId="287"/>
            <ac:spMk id="4" creationId="{19D79282-7679-5B41-BCEE-76CC3172C9AF}"/>
          </ac:spMkLst>
        </pc:spChg>
        <pc:spChg chg="mod">
          <ac:chgData name="Kathleen Yumul" userId="" providerId="" clId="Web-{E9488AD2-9D00-462A-AFF0-0B6F6D602BB6}" dt="2022-08-02T05:59:02.647" v="2046" actId="20577"/>
          <ac:spMkLst>
            <pc:docMk/>
            <pc:sldMk cId="3444427767" sldId="287"/>
            <ac:spMk id="5" creationId="{ADBDB308-94A2-6843-8AE9-F994600377F9}"/>
          </ac:spMkLst>
        </pc:spChg>
        <pc:spChg chg="add mod">
          <ac:chgData name="Kathleen Yumul" userId="" providerId="" clId="Web-{E9488AD2-9D00-462A-AFF0-0B6F6D602BB6}" dt="2022-08-02T05:58:51.396" v="2042" actId="20577"/>
          <ac:spMkLst>
            <pc:docMk/>
            <pc:sldMk cId="3444427767" sldId="287"/>
            <ac:spMk id="7" creationId="{032008FB-B2B9-DF18-E72E-F5FF2BF45412}"/>
          </ac:spMkLst>
        </pc:spChg>
      </pc:sldChg>
      <pc:sldChg chg="modSp">
        <pc:chgData name="Kathleen Yumul" userId="" providerId="" clId="Web-{E9488AD2-9D00-462A-AFF0-0B6F6D602BB6}" dt="2022-08-02T05:51:55.588" v="1939" actId="20577"/>
        <pc:sldMkLst>
          <pc:docMk/>
          <pc:sldMk cId="2461279603" sldId="288"/>
        </pc:sldMkLst>
        <pc:spChg chg="mod">
          <ac:chgData name="Kathleen Yumul" userId="" providerId="" clId="Web-{E9488AD2-9D00-462A-AFF0-0B6F6D602BB6}" dt="2022-08-02T05:51:55.588" v="1939" actId="20577"/>
          <ac:spMkLst>
            <pc:docMk/>
            <pc:sldMk cId="2461279603" sldId="288"/>
            <ac:spMk id="4" creationId="{163601BE-793E-6E41-B196-3169BF7FAA79}"/>
          </ac:spMkLst>
        </pc:spChg>
      </pc:sldChg>
      <pc:sldChg chg="modSp">
        <pc:chgData name="Kathleen Yumul" userId="" providerId="" clId="Web-{E9488AD2-9D00-462A-AFF0-0B6F6D602BB6}" dt="2022-08-02T06:13:19.703" v="2380" actId="20577"/>
        <pc:sldMkLst>
          <pc:docMk/>
          <pc:sldMk cId="3687604955" sldId="292"/>
        </pc:sldMkLst>
        <pc:spChg chg="mod">
          <ac:chgData name="Kathleen Yumul" userId="" providerId="" clId="Web-{E9488AD2-9D00-462A-AFF0-0B6F6D602BB6}" dt="2022-08-02T06:13:19.703" v="2380" actId="20577"/>
          <ac:spMkLst>
            <pc:docMk/>
            <pc:sldMk cId="3687604955" sldId="292"/>
            <ac:spMk id="5" creationId="{DEAE54C1-EE1D-D240-BD42-6F284686F631}"/>
          </ac:spMkLst>
        </pc:spChg>
      </pc:sldChg>
      <pc:sldChg chg="modSp">
        <pc:chgData name="Kathleen Yumul" userId="" providerId="" clId="Web-{E9488AD2-9D00-462A-AFF0-0B6F6D602BB6}" dt="2022-08-02T05:39:31.973" v="1862" actId="20577"/>
        <pc:sldMkLst>
          <pc:docMk/>
          <pc:sldMk cId="3287104407" sldId="293"/>
        </pc:sldMkLst>
        <pc:spChg chg="mod">
          <ac:chgData name="Kathleen Yumul" userId="" providerId="" clId="Web-{E9488AD2-9D00-462A-AFF0-0B6F6D602BB6}" dt="2022-08-02T05:39:31.973" v="1862" actId="20577"/>
          <ac:spMkLst>
            <pc:docMk/>
            <pc:sldMk cId="3287104407" sldId="293"/>
            <ac:spMk id="5" creationId="{DEAE54C1-EE1D-D240-BD42-6F284686F631}"/>
          </ac:spMkLst>
        </pc:spChg>
      </pc:sldChg>
      <pc:sldChg chg="modSp del ord">
        <pc:chgData name="Kathleen Yumul" userId="" providerId="" clId="Web-{E9488AD2-9D00-462A-AFF0-0B6F6D602BB6}" dt="2022-08-02T05:21:32.864" v="1435"/>
        <pc:sldMkLst>
          <pc:docMk/>
          <pc:sldMk cId="4088205041" sldId="296"/>
        </pc:sldMkLst>
        <pc:spChg chg="mod">
          <ac:chgData name="Kathleen Yumul" userId="" providerId="" clId="Web-{E9488AD2-9D00-462A-AFF0-0B6F6D602BB6}" dt="2022-08-02T05:20:22.815" v="1412" actId="20577"/>
          <ac:spMkLst>
            <pc:docMk/>
            <pc:sldMk cId="4088205041" sldId="296"/>
            <ac:spMk id="4" creationId="{19D79282-7679-5B41-BCEE-76CC3172C9AF}"/>
          </ac:spMkLst>
        </pc:spChg>
        <pc:spChg chg="mod">
          <ac:chgData name="Kathleen Yumul" userId="" providerId="" clId="Web-{E9488AD2-9D00-462A-AFF0-0B6F6D602BB6}" dt="2022-08-02T05:21:09.067" v="1430" actId="20577"/>
          <ac:spMkLst>
            <pc:docMk/>
            <pc:sldMk cId="4088205041" sldId="296"/>
            <ac:spMk id="5" creationId="{ADBDB308-94A2-6843-8AE9-F994600377F9}"/>
          </ac:spMkLst>
        </pc:spChg>
      </pc:sldChg>
      <pc:sldChg chg="del">
        <pc:chgData name="Kathleen Yumul" userId="" providerId="" clId="Web-{E9488AD2-9D00-462A-AFF0-0B6F6D602BB6}" dt="2022-08-02T05:38:32.487" v="1827"/>
        <pc:sldMkLst>
          <pc:docMk/>
          <pc:sldMk cId="375752885" sldId="299"/>
        </pc:sldMkLst>
      </pc:sldChg>
      <pc:sldChg chg="modSp ord">
        <pc:chgData name="Kathleen Yumul" userId="" providerId="" clId="Web-{E9488AD2-9D00-462A-AFF0-0B6F6D602BB6}" dt="2022-08-02T06:14:02.969" v="2388"/>
        <pc:sldMkLst>
          <pc:docMk/>
          <pc:sldMk cId="228166608" sldId="300"/>
        </pc:sldMkLst>
        <pc:spChg chg="mod">
          <ac:chgData name="Kathleen Yumul" userId="" providerId="" clId="Web-{E9488AD2-9D00-462A-AFF0-0B6F6D602BB6}" dt="2022-08-02T05:19:14.126" v="1399" actId="20577"/>
          <ac:spMkLst>
            <pc:docMk/>
            <pc:sldMk cId="228166608" sldId="300"/>
            <ac:spMk id="5" creationId="{DEAE54C1-EE1D-D240-BD42-6F284686F631}"/>
          </ac:spMkLst>
        </pc:spChg>
      </pc:sldChg>
      <pc:sldChg chg="addSp delSp modSp">
        <pc:chgData name="Kathleen Yumul" userId="" providerId="" clId="Web-{E9488AD2-9D00-462A-AFF0-0B6F6D602BB6}" dt="2022-08-02T06:16:23.161" v="2457" actId="20577"/>
        <pc:sldMkLst>
          <pc:docMk/>
          <pc:sldMk cId="3099489748" sldId="306"/>
        </pc:sldMkLst>
        <pc:spChg chg="mod">
          <ac:chgData name="Kathleen Yumul" userId="" providerId="" clId="Web-{E9488AD2-9D00-462A-AFF0-0B6F6D602BB6}" dt="2022-08-02T05:13:35.304" v="1305" actId="20577"/>
          <ac:spMkLst>
            <pc:docMk/>
            <pc:sldMk cId="3099489748" sldId="306"/>
            <ac:spMk id="5" creationId="{39FE9BF0-D9B6-AF8B-9BCD-FAF4A4A4F1D1}"/>
          </ac:spMkLst>
        </pc:spChg>
        <pc:spChg chg="mod">
          <ac:chgData name="Kathleen Yumul" userId="" providerId="" clId="Web-{E9488AD2-9D00-462A-AFF0-0B6F6D602BB6}" dt="2022-08-02T06:16:23.161" v="2457" actId="20577"/>
          <ac:spMkLst>
            <pc:docMk/>
            <pc:sldMk cId="3099489748" sldId="306"/>
            <ac:spMk id="6" creationId="{9F6C6D23-D792-4800-CC2C-E0D3FE95A9A4}"/>
          </ac:spMkLst>
        </pc:spChg>
        <pc:spChg chg="del">
          <ac:chgData name="Kathleen Yumul" userId="" providerId="" clId="Web-{E9488AD2-9D00-462A-AFF0-0B6F6D602BB6}" dt="2022-08-02T05:13:18.881" v="1266"/>
          <ac:spMkLst>
            <pc:docMk/>
            <pc:sldMk cId="3099489748" sldId="306"/>
            <ac:spMk id="7" creationId="{BB92D960-981B-9DFD-8A21-503B9501A826}"/>
          </ac:spMkLst>
        </pc:spChg>
        <pc:picChg chg="add mod ord">
          <ac:chgData name="Kathleen Yumul" userId="" providerId="" clId="Web-{E9488AD2-9D00-462A-AFF0-0B6F6D602BB6}" dt="2022-08-02T05:13:20.835" v="1267" actId="1076"/>
          <ac:picMkLst>
            <pc:docMk/>
            <pc:sldMk cId="3099489748" sldId="306"/>
            <ac:picMk id="8" creationId="{E937526E-06A2-D919-FF28-F2C023117E72}"/>
          </ac:picMkLst>
        </pc:picChg>
      </pc:sldChg>
      <pc:sldChg chg="modSp">
        <pc:chgData name="Kathleen Yumul" userId="" providerId="" clId="Web-{E9488AD2-9D00-462A-AFF0-0B6F6D602BB6}" dt="2022-08-02T06:16:34.286" v="2469" actId="20577"/>
        <pc:sldMkLst>
          <pc:docMk/>
          <pc:sldMk cId="1318080457" sldId="309"/>
        </pc:sldMkLst>
        <pc:spChg chg="mod">
          <ac:chgData name="Kathleen Yumul" userId="" providerId="" clId="Web-{E9488AD2-9D00-462A-AFF0-0B6F6D602BB6}" dt="2022-08-02T06:16:34.286" v="2469" actId="20577"/>
          <ac:spMkLst>
            <pc:docMk/>
            <pc:sldMk cId="1318080457" sldId="309"/>
            <ac:spMk id="4" creationId="{2472A353-E77D-1704-DDBB-79A2038B68A7}"/>
          </ac:spMkLst>
        </pc:spChg>
        <pc:spChg chg="mod">
          <ac:chgData name="Kathleen Yumul" userId="" providerId="" clId="Web-{E9488AD2-9D00-462A-AFF0-0B6F6D602BB6}" dt="2022-08-02T06:16:30.458" v="2464" actId="20577"/>
          <ac:spMkLst>
            <pc:docMk/>
            <pc:sldMk cId="1318080457" sldId="309"/>
            <ac:spMk id="5" creationId="{39FE9BF0-D9B6-AF8B-9BCD-FAF4A4A4F1D1}"/>
          </ac:spMkLst>
        </pc:spChg>
      </pc:sldChg>
      <pc:sldChg chg="modSp">
        <pc:chgData name="Kathleen Yumul" userId="" providerId="" clId="Web-{E9488AD2-9D00-462A-AFF0-0B6F6D602BB6}" dt="2022-08-02T05:16:07.464" v="1349" actId="20577"/>
        <pc:sldMkLst>
          <pc:docMk/>
          <pc:sldMk cId="1613516781" sldId="310"/>
        </pc:sldMkLst>
        <pc:spChg chg="mod">
          <ac:chgData name="Kathleen Yumul" userId="" providerId="" clId="Web-{E9488AD2-9D00-462A-AFF0-0B6F6D602BB6}" dt="2022-08-02T05:16:07.464" v="1349" actId="20577"/>
          <ac:spMkLst>
            <pc:docMk/>
            <pc:sldMk cId="1613516781" sldId="310"/>
            <ac:spMk id="7" creationId="{64AC5897-0457-EE62-349A-EB75243ED31E}"/>
          </ac:spMkLst>
        </pc:spChg>
      </pc:sldChg>
      <pc:sldChg chg="modSp">
        <pc:chgData name="Kathleen Yumul" userId="" providerId="" clId="Web-{E9488AD2-9D00-462A-AFF0-0B6F6D602BB6}" dt="2022-08-02T05:14:26.149" v="1312" actId="20577"/>
        <pc:sldMkLst>
          <pc:docMk/>
          <pc:sldMk cId="3814195578" sldId="311"/>
        </pc:sldMkLst>
        <pc:spChg chg="mod">
          <ac:chgData name="Kathleen Yumul" userId="" providerId="" clId="Web-{E9488AD2-9D00-462A-AFF0-0B6F6D602BB6}" dt="2022-08-02T05:14:26.149" v="1312" actId="20577"/>
          <ac:spMkLst>
            <pc:docMk/>
            <pc:sldMk cId="3814195578" sldId="311"/>
            <ac:spMk id="7" creationId="{64AC5897-0457-EE62-349A-EB75243ED31E}"/>
          </ac:spMkLst>
        </pc:spChg>
      </pc:sldChg>
      <pc:sldChg chg="modSp">
        <pc:chgData name="Kathleen Yumul" userId="" providerId="" clId="Web-{E9488AD2-9D00-462A-AFF0-0B6F6D602BB6}" dt="2022-08-02T06:03:50.733" v="2152" actId="20577"/>
        <pc:sldMkLst>
          <pc:docMk/>
          <pc:sldMk cId="928882111" sldId="312"/>
        </pc:sldMkLst>
        <pc:spChg chg="mod">
          <ac:chgData name="Kathleen Yumul" userId="" providerId="" clId="Web-{E9488AD2-9D00-462A-AFF0-0B6F6D602BB6}" dt="2022-08-02T06:03:50.733" v="2152" actId="20577"/>
          <ac:spMkLst>
            <pc:docMk/>
            <pc:sldMk cId="928882111" sldId="312"/>
            <ac:spMk id="6" creationId="{CE4EC41C-F3F1-C390-1EB7-D1DF1BD66E02}"/>
          </ac:spMkLst>
        </pc:spChg>
      </pc:sldChg>
      <pc:sldChg chg="delSp modSp">
        <pc:chgData name="Kathleen Yumul" userId="" providerId="" clId="Web-{E9488AD2-9D00-462A-AFF0-0B6F6D602BB6}" dt="2022-08-02T05:16:52.825" v="1352" actId="1076"/>
        <pc:sldMkLst>
          <pc:docMk/>
          <pc:sldMk cId="3878359425" sldId="314"/>
        </pc:sldMkLst>
        <pc:spChg chg="del mod">
          <ac:chgData name="Kathleen Yumul" userId="" providerId="" clId="Web-{E9488AD2-9D00-462A-AFF0-0B6F6D602BB6}" dt="2022-08-01T21:27:29.610" v="24"/>
          <ac:spMkLst>
            <pc:docMk/>
            <pc:sldMk cId="3878359425" sldId="314"/>
            <ac:spMk id="6" creationId="{E901D31D-4EFF-7F2D-7443-E5D7F35B3F5A}"/>
          </ac:spMkLst>
        </pc:spChg>
        <pc:spChg chg="mod">
          <ac:chgData name="Kathleen Yumul" userId="" providerId="" clId="Web-{E9488AD2-9D00-462A-AFF0-0B6F6D602BB6}" dt="2022-08-02T05:16:52.825" v="1352" actId="1076"/>
          <ac:spMkLst>
            <pc:docMk/>
            <pc:sldMk cId="3878359425" sldId="314"/>
            <ac:spMk id="8" creationId="{D8F0F187-3302-5C3E-1451-51CB964DFD74}"/>
          </ac:spMkLst>
        </pc:spChg>
        <pc:graphicFrameChg chg="mod modGraphic">
          <ac:chgData name="Kathleen Yumul" userId="" providerId="" clId="Web-{E9488AD2-9D00-462A-AFF0-0B6F6D602BB6}" dt="2022-08-01T21:27:33.547" v="25" actId="1076"/>
          <ac:graphicFrameMkLst>
            <pc:docMk/>
            <pc:sldMk cId="3878359425" sldId="314"/>
            <ac:graphicFrameMk id="7" creationId="{3C4F74ED-8552-0932-9436-E61771F03B10}"/>
          </ac:graphicFrameMkLst>
        </pc:graphicFrameChg>
      </pc:sldChg>
      <pc:sldChg chg="del">
        <pc:chgData name="Kathleen Yumul" userId="" providerId="" clId="Web-{E9488AD2-9D00-462A-AFF0-0B6F6D602BB6}" dt="2022-08-02T06:17:35.553" v="2507"/>
        <pc:sldMkLst>
          <pc:docMk/>
          <pc:sldMk cId="885087678" sldId="315"/>
        </pc:sldMkLst>
      </pc:sldChg>
      <pc:sldChg chg="delSp modSp">
        <pc:chgData name="Kathleen Yumul" userId="" providerId="" clId="Web-{E9488AD2-9D00-462A-AFF0-0B6F6D602BB6}" dt="2022-08-02T05:33:29.431" v="1739" actId="20577"/>
        <pc:sldMkLst>
          <pc:docMk/>
          <pc:sldMk cId="2213980006" sldId="316"/>
        </pc:sldMkLst>
        <pc:spChg chg="mod">
          <ac:chgData name="Kathleen Yumul" userId="" providerId="" clId="Web-{E9488AD2-9D00-462A-AFF0-0B6F6D602BB6}" dt="2022-08-02T05:27:03.858" v="1547" actId="20577"/>
          <ac:spMkLst>
            <pc:docMk/>
            <pc:sldMk cId="2213980006" sldId="316"/>
            <ac:spMk id="5" creationId="{D803DD10-1F52-5D3E-3AEE-DEDE4E1E5581}"/>
          </ac:spMkLst>
        </pc:spChg>
        <pc:spChg chg="mod">
          <ac:chgData name="Kathleen Yumul" userId="" providerId="" clId="Web-{E9488AD2-9D00-462A-AFF0-0B6F6D602BB6}" dt="2022-08-02T05:33:29.431" v="1739" actId="20577"/>
          <ac:spMkLst>
            <pc:docMk/>
            <pc:sldMk cId="2213980006" sldId="316"/>
            <ac:spMk id="6" creationId="{BCB45673-211B-829C-6863-5486E032E56D}"/>
          </ac:spMkLst>
        </pc:spChg>
        <pc:picChg chg="del">
          <ac:chgData name="Kathleen Yumul" userId="" providerId="" clId="Web-{E9488AD2-9D00-462A-AFF0-0B6F6D602BB6}" dt="2022-08-02T05:27:06.795" v="1548"/>
          <ac:picMkLst>
            <pc:docMk/>
            <pc:sldMk cId="2213980006" sldId="316"/>
            <ac:picMk id="7" creationId="{CD8DCD5A-6485-2084-8B68-3D8E0A009ECB}"/>
          </ac:picMkLst>
        </pc:picChg>
        <pc:picChg chg="del mod">
          <ac:chgData name="Kathleen Yumul" userId="" providerId="" clId="Web-{E9488AD2-9D00-462A-AFF0-0B6F6D602BB6}" dt="2022-08-02T05:27:07.280" v="1549"/>
          <ac:picMkLst>
            <pc:docMk/>
            <pc:sldMk cId="2213980006" sldId="316"/>
            <ac:picMk id="8" creationId="{D87D1BB5-CC39-4AB1-FF4B-97DA20F10A5D}"/>
          </ac:picMkLst>
        </pc:picChg>
      </pc:sldChg>
      <pc:sldChg chg="addSp delSp modSp ord">
        <pc:chgData name="Kathleen Yumul" userId="" providerId="" clId="Web-{E9488AD2-9D00-462A-AFF0-0B6F6D602BB6}" dt="2022-08-02T05:51:29.446" v="1928"/>
        <pc:sldMkLst>
          <pc:docMk/>
          <pc:sldMk cId="3968881704" sldId="317"/>
        </pc:sldMkLst>
        <pc:spChg chg="add del mod">
          <ac:chgData name="Kathleen Yumul" userId="" providerId="" clId="Web-{E9488AD2-9D00-462A-AFF0-0B6F6D602BB6}" dt="2022-08-02T05:45:33.999" v="1869"/>
          <ac:spMkLst>
            <pc:docMk/>
            <pc:sldMk cId="3968881704" sldId="317"/>
            <ac:spMk id="5" creationId="{A23D92F1-394B-5C53-0DF7-5B0047E443FB}"/>
          </ac:spMkLst>
        </pc:spChg>
        <pc:spChg chg="mod">
          <ac:chgData name="Kathleen Yumul" userId="" providerId="" clId="Web-{E9488AD2-9D00-462A-AFF0-0B6F6D602BB6}" dt="2022-08-02T05:36:56.047" v="1799" actId="20577"/>
          <ac:spMkLst>
            <pc:docMk/>
            <pc:sldMk cId="3968881704" sldId="317"/>
            <ac:spMk id="7" creationId="{F7A6151B-BBE9-813F-8D6A-AB9635DDC778}"/>
          </ac:spMkLst>
        </pc:spChg>
        <pc:spChg chg="mod">
          <ac:chgData name="Kathleen Yumul" userId="" providerId="" clId="Web-{E9488AD2-9D00-462A-AFF0-0B6F6D602BB6}" dt="2022-08-02T05:45:38.061" v="1870" actId="14100"/>
          <ac:spMkLst>
            <pc:docMk/>
            <pc:sldMk cId="3968881704" sldId="317"/>
            <ac:spMk id="8" creationId="{DB545902-79F6-F099-C933-DC83E15043A6}"/>
          </ac:spMkLst>
        </pc:spChg>
        <pc:spChg chg="mod">
          <ac:chgData name="Kathleen Yumul" userId="" providerId="" clId="Web-{E9488AD2-9D00-462A-AFF0-0B6F6D602BB6}" dt="2022-08-02T05:18:20.890" v="1392" actId="20577"/>
          <ac:spMkLst>
            <pc:docMk/>
            <pc:sldMk cId="3968881704" sldId="317"/>
            <ac:spMk id="10" creationId="{DFB8BCD4-2558-11E5-9208-21E58191949E}"/>
          </ac:spMkLst>
        </pc:spChg>
        <pc:spChg chg="del">
          <ac:chgData name="Kathleen Yumul" userId="" providerId="" clId="Web-{E9488AD2-9D00-462A-AFF0-0B6F6D602BB6}" dt="2022-08-02T05:45:28.842" v="1867"/>
          <ac:spMkLst>
            <pc:docMk/>
            <pc:sldMk cId="3968881704" sldId="317"/>
            <ac:spMk id="11" creationId="{3E358DDB-6893-0A1F-FBE3-255D18DFB68A}"/>
          </ac:spMkLst>
        </pc:spChg>
      </pc:sldChg>
      <pc:sldChg chg="modSp del">
        <pc:chgData name="Kathleen Yumul" userId="" providerId="" clId="Web-{E9488AD2-9D00-462A-AFF0-0B6F6D602BB6}" dt="2022-08-02T05:37:52.329" v="1826"/>
        <pc:sldMkLst>
          <pc:docMk/>
          <pc:sldMk cId="2287027838" sldId="318"/>
        </pc:sldMkLst>
        <pc:spChg chg="mod">
          <ac:chgData name="Kathleen Yumul" userId="" providerId="" clId="Web-{E9488AD2-9D00-462A-AFF0-0B6F6D602BB6}" dt="2022-08-02T05:31:40.131" v="1717" actId="20577"/>
          <ac:spMkLst>
            <pc:docMk/>
            <pc:sldMk cId="2287027838" sldId="318"/>
            <ac:spMk id="5" creationId="{17C28A32-448D-F91D-8414-CFF2EC926E99}"/>
          </ac:spMkLst>
        </pc:spChg>
      </pc:sldChg>
      <pc:sldChg chg="modSp modNotes">
        <pc:chgData name="Kathleen Yumul" userId="" providerId="" clId="Web-{E9488AD2-9D00-462A-AFF0-0B6F6D602BB6}" dt="2022-08-02T05:54:22.123" v="1970" actId="20577"/>
        <pc:sldMkLst>
          <pc:docMk/>
          <pc:sldMk cId="3622266462" sldId="320"/>
        </pc:sldMkLst>
        <pc:spChg chg="mod">
          <ac:chgData name="Kathleen Yumul" userId="" providerId="" clId="Web-{E9488AD2-9D00-462A-AFF0-0B6F6D602BB6}" dt="2022-08-02T05:54:22.123" v="1970" actId="20577"/>
          <ac:spMkLst>
            <pc:docMk/>
            <pc:sldMk cId="3622266462" sldId="320"/>
            <ac:spMk id="5" creationId="{A8309F32-0E9A-5060-ABD5-9547F52FE319}"/>
          </ac:spMkLst>
        </pc:spChg>
        <pc:spChg chg="mod">
          <ac:chgData name="Kathleen Yumul" userId="" providerId="" clId="Web-{E9488AD2-9D00-462A-AFF0-0B6F6D602BB6}" dt="2022-08-02T05:47:50.003" v="1888" actId="20577"/>
          <ac:spMkLst>
            <pc:docMk/>
            <pc:sldMk cId="3622266462" sldId="320"/>
            <ac:spMk id="6" creationId="{F95AA94D-5EC7-FAFC-C8A7-E2F556005CAA}"/>
          </ac:spMkLst>
        </pc:spChg>
      </pc:sldChg>
      <pc:sldChg chg="addSp delSp modSp del ord">
        <pc:chgData name="Kathleen Yumul" userId="" providerId="" clId="Web-{E9488AD2-9D00-462A-AFF0-0B6F6D602BB6}" dt="2022-08-02T04:45:35.846" v="452"/>
        <pc:sldMkLst>
          <pc:docMk/>
          <pc:sldMk cId="4280716205" sldId="321"/>
        </pc:sldMkLst>
        <pc:spChg chg="mod">
          <ac:chgData name="Kathleen Yumul" userId="" providerId="" clId="Web-{E9488AD2-9D00-462A-AFF0-0B6F6D602BB6}" dt="2022-08-02T04:33:40.201" v="93" actId="20577"/>
          <ac:spMkLst>
            <pc:docMk/>
            <pc:sldMk cId="4280716205" sldId="321"/>
            <ac:spMk id="4" creationId="{75C8FF05-F10C-F8B5-28DB-AA68BD25DA61}"/>
          </ac:spMkLst>
        </pc:spChg>
        <pc:spChg chg="del mod">
          <ac:chgData name="Kathleen Yumul" userId="" providerId="" clId="Web-{E9488AD2-9D00-462A-AFF0-0B6F6D602BB6}" dt="2022-08-02T04:34:22.874" v="103"/>
          <ac:spMkLst>
            <pc:docMk/>
            <pc:sldMk cId="4280716205" sldId="321"/>
            <ac:spMk id="5" creationId="{BDB81F31-6DBD-0FED-3FFF-3A40566AC493}"/>
          </ac:spMkLst>
        </pc:spChg>
        <pc:spChg chg="mod">
          <ac:chgData name="Kathleen Yumul" userId="" providerId="" clId="Web-{E9488AD2-9D00-462A-AFF0-0B6F6D602BB6}" dt="2022-08-02T04:33:35.576" v="92" actId="1076"/>
          <ac:spMkLst>
            <pc:docMk/>
            <pc:sldMk cId="4280716205" sldId="321"/>
            <ac:spMk id="6" creationId="{752AA894-FD9A-E4C6-725C-85F9DC38E4F3}"/>
          </ac:spMkLst>
        </pc:spChg>
        <pc:spChg chg="add del mod">
          <ac:chgData name="Kathleen Yumul" userId="" providerId="" clId="Web-{E9488AD2-9D00-462A-AFF0-0B6F6D602BB6}" dt="2022-08-02T04:34:26.405" v="107"/>
          <ac:spMkLst>
            <pc:docMk/>
            <pc:sldMk cId="4280716205" sldId="321"/>
            <ac:spMk id="7" creationId="{E580658D-3892-F387-FDCF-9E6E5B6A2404}"/>
          </ac:spMkLst>
        </pc:spChg>
        <pc:spChg chg="add del mod">
          <ac:chgData name="Kathleen Yumul" userId="" providerId="" clId="Web-{E9488AD2-9D00-462A-AFF0-0B6F6D602BB6}" dt="2022-08-02T04:34:38.034" v="110"/>
          <ac:spMkLst>
            <pc:docMk/>
            <pc:sldMk cId="4280716205" sldId="321"/>
            <ac:spMk id="8" creationId="{B5B36CFF-5391-3DFA-59C7-AD17490A1900}"/>
          </ac:spMkLst>
        </pc:spChg>
      </pc:sldChg>
      <pc:sldChg chg="addSp delSp modSp modNotes">
        <pc:chgData name="Kathleen Yumul" userId="" providerId="" clId="Web-{E9488AD2-9D00-462A-AFF0-0B6F6D602BB6}" dt="2022-08-02T05:50:50.680" v="1925" actId="14100"/>
        <pc:sldMkLst>
          <pc:docMk/>
          <pc:sldMk cId="1808007399" sldId="322"/>
        </pc:sldMkLst>
        <pc:spChg chg="mod">
          <ac:chgData name="Kathleen Yumul" userId="" providerId="" clId="Web-{E9488AD2-9D00-462A-AFF0-0B6F6D602BB6}" dt="2022-08-02T04:34:04.077" v="100" actId="20577"/>
          <ac:spMkLst>
            <pc:docMk/>
            <pc:sldMk cId="1808007399" sldId="322"/>
            <ac:spMk id="4" creationId="{98BADD42-99AF-092E-26F2-455C1CA7DEE3}"/>
          </ac:spMkLst>
        </pc:spChg>
        <pc:spChg chg="del">
          <ac:chgData name="Kathleen Yumul" userId="" providerId="" clId="Web-{E9488AD2-9D00-462A-AFF0-0B6F6D602BB6}" dt="2022-08-02T04:31:57.698" v="59"/>
          <ac:spMkLst>
            <pc:docMk/>
            <pc:sldMk cId="1808007399" sldId="322"/>
            <ac:spMk id="5" creationId="{27C28FE4-8CBD-0958-E0AD-FB8E5987B3AD}"/>
          </ac:spMkLst>
        </pc:spChg>
        <pc:spChg chg="mod">
          <ac:chgData name="Kathleen Yumul" userId="" providerId="" clId="Web-{E9488AD2-9D00-462A-AFF0-0B6F6D602BB6}" dt="2022-08-02T05:50:50.680" v="1925" actId="14100"/>
          <ac:spMkLst>
            <pc:docMk/>
            <pc:sldMk cId="1808007399" sldId="322"/>
            <ac:spMk id="6" creationId="{28DF1A6F-CAAD-EF93-2A5B-25D022837ED9}"/>
          </ac:spMkLst>
        </pc:spChg>
        <pc:spChg chg="add mod">
          <ac:chgData name="Kathleen Yumul" userId="" providerId="" clId="Web-{E9488AD2-9D00-462A-AFF0-0B6F6D602BB6}" dt="2022-08-02T04:48:57.149" v="603" actId="20577"/>
          <ac:spMkLst>
            <pc:docMk/>
            <pc:sldMk cId="1808007399" sldId="322"/>
            <ac:spMk id="8" creationId="{CFDD8ADD-926A-E930-704F-F117A389174B}"/>
          </ac:spMkLst>
        </pc:spChg>
        <pc:spChg chg="add mod">
          <ac:chgData name="Kathleen Yumul" userId="" providerId="" clId="Web-{E9488AD2-9D00-462A-AFF0-0B6F6D602BB6}" dt="2022-08-02T05:50:09.866" v="1915" actId="14100"/>
          <ac:spMkLst>
            <pc:docMk/>
            <pc:sldMk cId="1808007399" sldId="322"/>
            <ac:spMk id="10" creationId="{FCCC5AFB-F056-4F05-684D-BC7650D0D427}"/>
          </ac:spMkLst>
        </pc:spChg>
      </pc:sldChg>
      <pc:sldChg chg="modSp ord modNotes">
        <pc:chgData name="Kathleen Yumul" userId="" providerId="" clId="Web-{E9488AD2-9D00-462A-AFF0-0B6F6D602BB6}" dt="2022-08-02T05:53:49.232" v="1967"/>
        <pc:sldMkLst>
          <pc:docMk/>
          <pc:sldMk cId="3514385939" sldId="323"/>
        </pc:sldMkLst>
        <pc:spChg chg="mod">
          <ac:chgData name="Kathleen Yumul" userId="" providerId="" clId="Web-{E9488AD2-9D00-462A-AFF0-0B6F6D602BB6}" dt="2022-08-02T04:47:54.397" v="573" actId="20577"/>
          <ac:spMkLst>
            <pc:docMk/>
            <pc:sldMk cId="3514385939" sldId="323"/>
            <ac:spMk id="4" creationId="{DE5DFD6E-718F-447B-8FAC-03564F3BC56A}"/>
          </ac:spMkLst>
        </pc:spChg>
        <pc:spChg chg="mod">
          <ac:chgData name="Kathleen Yumul" userId="" providerId="" clId="Web-{E9488AD2-9D00-462A-AFF0-0B6F6D602BB6}" dt="2022-08-02T04:47:39.709" v="571" actId="20577"/>
          <ac:spMkLst>
            <pc:docMk/>
            <pc:sldMk cId="3514385939" sldId="323"/>
            <ac:spMk id="5" creationId="{A9109E32-DD25-6884-1497-22EC27FA7353}"/>
          </ac:spMkLst>
        </pc:spChg>
        <pc:spChg chg="mod">
          <ac:chgData name="Kathleen Yumul" userId="" providerId="" clId="Web-{E9488AD2-9D00-462A-AFF0-0B6F6D602BB6}" dt="2022-08-02T04:47:23.052" v="560" actId="20577"/>
          <ac:spMkLst>
            <pc:docMk/>
            <pc:sldMk cId="3514385939" sldId="323"/>
            <ac:spMk id="6" creationId="{FCB7C4E1-EB3D-52B3-2075-140A3BECF6C1}"/>
          </ac:spMkLst>
        </pc:spChg>
      </pc:sldChg>
      <pc:sldChg chg="addSp delSp modSp ord modNotes">
        <pc:chgData name="Kathleen Yumul" userId="" providerId="" clId="Web-{E9488AD2-9D00-462A-AFF0-0B6F6D602BB6}" dt="2022-08-02T05:11:25.956" v="1265" actId="14100"/>
        <pc:sldMkLst>
          <pc:docMk/>
          <pc:sldMk cId="1638725974" sldId="325"/>
        </pc:sldMkLst>
        <pc:spChg chg="mod">
          <ac:chgData name="Kathleen Yumul" userId="" providerId="" clId="Web-{E9488AD2-9D00-462A-AFF0-0B6F6D602BB6}" dt="2022-08-02T05:02:00.845" v="1153" actId="20577"/>
          <ac:spMkLst>
            <pc:docMk/>
            <pc:sldMk cId="1638725974" sldId="325"/>
            <ac:spMk id="4" creationId="{A01F6758-0859-6B19-0E3F-99F47B957A88}"/>
          </ac:spMkLst>
        </pc:spChg>
        <pc:spChg chg="del">
          <ac:chgData name="Kathleen Yumul" userId="" providerId="" clId="Web-{E9488AD2-9D00-462A-AFF0-0B6F6D602BB6}" dt="2022-08-02T05:01:13.391" v="1137"/>
          <ac:spMkLst>
            <pc:docMk/>
            <pc:sldMk cId="1638725974" sldId="325"/>
            <ac:spMk id="5" creationId="{F2DF243A-C8AD-F9FD-5317-93B49E7FECF1}"/>
          </ac:spMkLst>
        </pc:spChg>
        <pc:spChg chg="mod">
          <ac:chgData name="Kathleen Yumul" userId="" providerId="" clId="Web-{E9488AD2-9D00-462A-AFF0-0B6F6D602BB6}" dt="2022-08-02T05:11:25.956" v="1265" actId="14100"/>
          <ac:spMkLst>
            <pc:docMk/>
            <pc:sldMk cId="1638725974" sldId="325"/>
            <ac:spMk id="6" creationId="{6B61B46A-DFE2-F3D6-73B9-F16BF58BBD5A}"/>
          </ac:spMkLst>
        </pc:spChg>
        <pc:spChg chg="add mod">
          <ac:chgData name="Kathleen Yumul" userId="" providerId="" clId="Web-{E9488AD2-9D00-462A-AFF0-0B6F6D602BB6}" dt="2022-08-02T05:02:30.502" v="1164" actId="20577"/>
          <ac:spMkLst>
            <pc:docMk/>
            <pc:sldMk cId="1638725974" sldId="325"/>
            <ac:spMk id="8" creationId="{4599E45A-29DE-18A5-CDBF-681011C7FAF8}"/>
          </ac:spMkLst>
        </pc:spChg>
      </pc:sldChg>
      <pc:sldChg chg="del">
        <pc:chgData name="Kathleen Yumul" userId="" providerId="" clId="Web-{E9488AD2-9D00-462A-AFF0-0B6F6D602BB6}" dt="2022-08-02T06:03:30.279" v="2119"/>
        <pc:sldMkLst>
          <pc:docMk/>
          <pc:sldMk cId="56480560" sldId="327"/>
        </pc:sldMkLst>
      </pc:sldChg>
      <pc:sldChg chg="modSp ord">
        <pc:chgData name="Kathleen Yumul" userId="" providerId="" clId="Web-{E9488AD2-9D00-462A-AFF0-0B6F6D602BB6}" dt="2022-08-02T05:52:30.901" v="1949"/>
        <pc:sldMkLst>
          <pc:docMk/>
          <pc:sldMk cId="1499200208" sldId="328"/>
        </pc:sldMkLst>
        <pc:spChg chg="mod">
          <ac:chgData name="Kathleen Yumul" userId="" providerId="" clId="Web-{E9488AD2-9D00-462A-AFF0-0B6F6D602BB6}" dt="2022-08-02T05:45:59.328" v="1872" actId="20577"/>
          <ac:spMkLst>
            <pc:docMk/>
            <pc:sldMk cId="1499200208" sldId="328"/>
            <ac:spMk id="4" creationId="{711BCEE4-19C1-3E3D-630A-EDA21B289406}"/>
          </ac:spMkLst>
        </pc:spChg>
        <pc:spChg chg="mod">
          <ac:chgData name="Kathleen Yumul" userId="" providerId="" clId="Web-{E9488AD2-9D00-462A-AFF0-0B6F6D602BB6}" dt="2022-08-02T05:46:04.859" v="1873" actId="20577"/>
          <ac:spMkLst>
            <pc:docMk/>
            <pc:sldMk cId="1499200208" sldId="328"/>
            <ac:spMk id="5" creationId="{9A5A8984-AC58-6CF9-D69D-81692424391D}"/>
          </ac:spMkLst>
        </pc:spChg>
      </pc:sldChg>
      <pc:sldChg chg="modSp">
        <pc:chgData name="Kathleen Yumul" userId="" providerId="" clId="Web-{E9488AD2-9D00-462A-AFF0-0B6F6D602BB6}" dt="2022-08-02T06:07:13.161" v="2204" actId="1076"/>
        <pc:sldMkLst>
          <pc:docMk/>
          <pc:sldMk cId="939567549" sldId="329"/>
        </pc:sldMkLst>
        <pc:spChg chg="mod">
          <ac:chgData name="Kathleen Yumul" userId="" providerId="" clId="Web-{E9488AD2-9D00-462A-AFF0-0B6F6D602BB6}" dt="2022-08-02T06:06:43.035" v="2160" actId="20577"/>
          <ac:spMkLst>
            <pc:docMk/>
            <pc:sldMk cId="939567549" sldId="329"/>
            <ac:spMk id="4" creationId="{53362E35-1D95-14B8-BC83-25EDAAD46407}"/>
          </ac:spMkLst>
        </pc:spChg>
        <pc:spChg chg="mod">
          <ac:chgData name="Kathleen Yumul" userId="" providerId="" clId="Web-{E9488AD2-9D00-462A-AFF0-0B6F6D602BB6}" dt="2022-08-02T06:06:46.535" v="2161" actId="20577"/>
          <ac:spMkLst>
            <pc:docMk/>
            <pc:sldMk cId="939567549" sldId="329"/>
            <ac:spMk id="5" creationId="{E0F6C347-FEBE-E923-4851-17C299CB3515}"/>
          </ac:spMkLst>
        </pc:spChg>
        <pc:spChg chg="mod">
          <ac:chgData name="Kathleen Yumul" userId="" providerId="" clId="Web-{E9488AD2-9D00-462A-AFF0-0B6F6D602BB6}" dt="2022-08-02T06:07:11.020" v="2203" actId="20577"/>
          <ac:spMkLst>
            <pc:docMk/>
            <pc:sldMk cId="939567549" sldId="329"/>
            <ac:spMk id="6" creationId="{255A3FB6-0145-0541-849D-B19D64152E02}"/>
          </ac:spMkLst>
        </pc:spChg>
        <pc:picChg chg="mod">
          <ac:chgData name="Kathleen Yumul" userId="" providerId="" clId="Web-{E9488AD2-9D00-462A-AFF0-0B6F6D602BB6}" dt="2022-08-02T06:07:13.161" v="2204" actId="1076"/>
          <ac:picMkLst>
            <pc:docMk/>
            <pc:sldMk cId="939567549" sldId="329"/>
            <ac:picMk id="8" creationId="{E322D6F2-E63E-8D2F-90F0-939E416E4571}"/>
          </ac:picMkLst>
        </pc:picChg>
      </pc:sldChg>
      <pc:sldChg chg="addSp modSp ord">
        <pc:chgData name="Kathleen Yumul" userId="" providerId="" clId="Web-{E9488AD2-9D00-462A-AFF0-0B6F6D602BB6}" dt="2022-08-02T06:12:24.498" v="2335" actId="14100"/>
        <pc:sldMkLst>
          <pc:docMk/>
          <pc:sldMk cId="3517267972" sldId="330"/>
        </pc:sldMkLst>
        <pc:spChg chg="mod">
          <ac:chgData name="Kathleen Yumul" userId="" providerId="" clId="Web-{E9488AD2-9D00-462A-AFF0-0B6F6D602BB6}" dt="2022-08-02T06:10:21.354" v="2280" actId="20577"/>
          <ac:spMkLst>
            <pc:docMk/>
            <pc:sldMk cId="3517267972" sldId="330"/>
            <ac:spMk id="4" creationId="{37BB5285-77D7-69D5-AE9F-E999CD0C8100}"/>
          </ac:spMkLst>
        </pc:spChg>
        <pc:spChg chg="mod">
          <ac:chgData name="Kathleen Yumul" userId="" providerId="" clId="Web-{E9488AD2-9D00-462A-AFF0-0B6F6D602BB6}" dt="2022-08-02T06:10:17.369" v="2279" actId="1076"/>
          <ac:spMkLst>
            <pc:docMk/>
            <pc:sldMk cId="3517267972" sldId="330"/>
            <ac:spMk id="5" creationId="{CD94114E-D3DA-7C35-FFC2-3E160A6AF847}"/>
          </ac:spMkLst>
        </pc:spChg>
        <pc:spChg chg="mod">
          <ac:chgData name="Kathleen Yumul" userId="" providerId="" clId="Web-{E9488AD2-9D00-462A-AFF0-0B6F6D602BB6}" dt="2022-08-02T06:11:53.591" v="2331" actId="20577"/>
          <ac:spMkLst>
            <pc:docMk/>
            <pc:sldMk cId="3517267972" sldId="330"/>
            <ac:spMk id="6" creationId="{9922DCFF-FB51-B225-DF8A-434C2A5DE20E}"/>
          </ac:spMkLst>
        </pc:spChg>
        <pc:picChg chg="add mod">
          <ac:chgData name="Kathleen Yumul" userId="" providerId="" clId="Web-{E9488AD2-9D00-462A-AFF0-0B6F6D602BB6}" dt="2022-08-02T06:12:24.498" v="2335" actId="14100"/>
          <ac:picMkLst>
            <pc:docMk/>
            <pc:sldMk cId="3517267972" sldId="330"/>
            <ac:picMk id="7" creationId="{9A8B4EE2-ED0D-714B-D430-5D4890236DF8}"/>
          </ac:picMkLst>
        </pc:picChg>
        <pc:picChg chg="mod">
          <ac:chgData name="Kathleen Yumul" userId="" providerId="" clId="Web-{E9488AD2-9D00-462A-AFF0-0B6F6D602BB6}" dt="2022-08-02T06:11:59.591" v="2332" actId="1076"/>
          <ac:picMkLst>
            <pc:docMk/>
            <pc:sldMk cId="3517267972" sldId="330"/>
            <ac:picMk id="8" creationId="{4E5BADD6-F889-965F-AF9B-05D89ED9163B}"/>
          </ac:picMkLst>
        </pc:picChg>
      </pc:sldChg>
      <pc:sldChg chg="del">
        <pc:chgData name="Kathleen Yumul" userId="" providerId="" clId="Web-{E9488AD2-9D00-462A-AFF0-0B6F6D602BB6}" dt="2022-08-02T05:37:49.189" v="1825"/>
        <pc:sldMkLst>
          <pc:docMk/>
          <pc:sldMk cId="1738094069" sldId="332"/>
        </pc:sldMkLst>
      </pc:sldChg>
      <pc:sldChg chg="modSp del">
        <pc:chgData name="Kathleen Yumul" userId="" providerId="" clId="Web-{E9488AD2-9D00-462A-AFF0-0B6F6D602BB6}" dt="2022-08-02T06:12:44.826" v="2336"/>
        <pc:sldMkLst>
          <pc:docMk/>
          <pc:sldMk cId="441560433" sldId="333"/>
        </pc:sldMkLst>
        <pc:spChg chg="mod">
          <ac:chgData name="Kathleen Yumul" userId="" providerId="" clId="Web-{E9488AD2-9D00-462A-AFF0-0B6F6D602BB6}" dt="2022-08-02T06:08:56.539" v="2251" actId="20577"/>
          <ac:spMkLst>
            <pc:docMk/>
            <pc:sldMk cId="441560433" sldId="333"/>
            <ac:spMk id="6" creationId="{39CCFEF3-9D60-B391-5E3F-11A9184B215D}"/>
          </ac:spMkLst>
        </pc:spChg>
      </pc:sldChg>
      <pc:sldChg chg="modSp add del replId">
        <pc:chgData name="Kathleen Yumul" userId="" providerId="" clId="Web-{E9488AD2-9D00-462A-AFF0-0B6F6D602BB6}" dt="2022-08-02T04:33:19.798" v="81"/>
        <pc:sldMkLst>
          <pc:docMk/>
          <pc:sldMk cId="3627567134" sldId="334"/>
        </pc:sldMkLst>
        <pc:spChg chg="mod">
          <ac:chgData name="Kathleen Yumul" userId="" providerId="" clId="Web-{E9488AD2-9D00-462A-AFF0-0B6F6D602BB6}" dt="2022-08-02T04:33:05.247" v="78" actId="20577"/>
          <ac:spMkLst>
            <pc:docMk/>
            <pc:sldMk cId="3627567134" sldId="334"/>
            <ac:spMk id="4" creationId="{98BADD42-99AF-092E-26F2-455C1CA7DEE3}"/>
          </ac:spMkLst>
        </pc:spChg>
      </pc:sldChg>
      <pc:sldChg chg="addSp delSp modSp add del replId">
        <pc:chgData name="Kathleen Yumul" userId="" providerId="" clId="Web-{E9488AD2-9D00-462A-AFF0-0B6F6D602BB6}" dt="2022-08-02T05:17:15.810" v="1353"/>
        <pc:sldMkLst>
          <pc:docMk/>
          <pc:sldMk cId="946709425" sldId="335"/>
        </pc:sldMkLst>
        <pc:spChg chg="mod">
          <ac:chgData name="Kathleen Yumul" userId="" providerId="" clId="Web-{E9488AD2-9D00-462A-AFF0-0B6F6D602BB6}" dt="2022-08-02T05:06:21.729" v="1211" actId="20577"/>
          <ac:spMkLst>
            <pc:docMk/>
            <pc:sldMk cId="946709425" sldId="335"/>
            <ac:spMk id="4" creationId="{75C8FF05-F10C-F8B5-28DB-AA68BD25DA61}"/>
          </ac:spMkLst>
        </pc:spChg>
        <pc:spChg chg="mod">
          <ac:chgData name="Kathleen Yumul" userId="" providerId="" clId="Web-{E9488AD2-9D00-462A-AFF0-0B6F6D602BB6}" dt="2022-08-02T05:06:38.136" v="1220" actId="20577"/>
          <ac:spMkLst>
            <pc:docMk/>
            <pc:sldMk cId="946709425" sldId="335"/>
            <ac:spMk id="5" creationId="{BDB81F31-6DBD-0FED-3FFF-3A40566AC493}"/>
          </ac:spMkLst>
        </pc:spChg>
        <pc:spChg chg="add del">
          <ac:chgData name="Kathleen Yumul" userId="" providerId="" clId="Web-{E9488AD2-9D00-462A-AFF0-0B6F6D602BB6}" dt="2022-08-02T05:04:01.692" v="1200"/>
          <ac:spMkLst>
            <pc:docMk/>
            <pc:sldMk cId="946709425" sldId="335"/>
            <ac:spMk id="8" creationId="{E5313B84-555A-7A83-833F-4BE6323252DB}"/>
          </ac:spMkLst>
        </pc:spChg>
      </pc:sldChg>
      <pc:sldChg chg="delSp modSp add ord replId">
        <pc:chgData name="Kathleen Yumul" userId="" providerId="" clId="Web-{E9488AD2-9D00-462A-AFF0-0B6F6D602BB6}" dt="2022-08-02T06:03:12.169" v="2118" actId="20577"/>
        <pc:sldMkLst>
          <pc:docMk/>
          <pc:sldMk cId="286461451" sldId="336"/>
        </pc:sldMkLst>
        <pc:spChg chg="mod">
          <ac:chgData name="Kathleen Yumul" userId="" providerId="" clId="Web-{E9488AD2-9D00-462A-AFF0-0B6F6D602BB6}" dt="2022-08-02T04:42:48.435" v="339" actId="20577"/>
          <ac:spMkLst>
            <pc:docMk/>
            <pc:sldMk cId="286461451" sldId="336"/>
            <ac:spMk id="4" creationId="{F81F388B-308B-4C9A-FD8E-F875E80E7B92}"/>
          </ac:spMkLst>
        </pc:spChg>
        <pc:spChg chg="mod">
          <ac:chgData name="Kathleen Yumul" userId="" providerId="" clId="Web-{E9488AD2-9D00-462A-AFF0-0B6F6D602BB6}" dt="2022-08-02T04:35:14.266" v="136" actId="20577"/>
          <ac:spMkLst>
            <pc:docMk/>
            <pc:sldMk cId="286461451" sldId="336"/>
            <ac:spMk id="5" creationId="{8EE4510A-15FE-2434-B98F-F7E3A40FAED0}"/>
          </ac:spMkLst>
        </pc:spChg>
        <pc:spChg chg="mod">
          <ac:chgData name="Kathleen Yumul" userId="" providerId="" clId="Web-{E9488AD2-9D00-462A-AFF0-0B6F6D602BB6}" dt="2022-08-02T06:03:12.169" v="2118" actId="20577"/>
          <ac:spMkLst>
            <pc:docMk/>
            <pc:sldMk cId="286461451" sldId="336"/>
            <ac:spMk id="6" creationId="{CE4EC41C-F3F1-C390-1EB7-D1DF1BD66E02}"/>
          </ac:spMkLst>
        </pc:spChg>
        <pc:picChg chg="del">
          <ac:chgData name="Kathleen Yumul" userId="" providerId="" clId="Web-{E9488AD2-9D00-462A-AFF0-0B6F6D602BB6}" dt="2022-08-02T04:35:16.969" v="137"/>
          <ac:picMkLst>
            <pc:docMk/>
            <pc:sldMk cId="286461451" sldId="336"/>
            <ac:picMk id="8" creationId="{FB41F282-2B70-28A5-6860-772A62653F85}"/>
          </ac:picMkLst>
        </pc:picChg>
      </pc:sldChg>
      <pc:sldChg chg="modSp new del">
        <pc:chgData name="Kathleen Yumul" userId="" providerId="" clId="Web-{E9488AD2-9D00-462A-AFF0-0B6F6D602BB6}" dt="2022-08-02T04:34:52.187" v="114"/>
        <pc:sldMkLst>
          <pc:docMk/>
          <pc:sldMk cId="1155111731" sldId="336"/>
        </pc:sldMkLst>
        <pc:spChg chg="mod">
          <ac:chgData name="Kathleen Yumul" userId="" providerId="" clId="Web-{E9488AD2-9D00-462A-AFF0-0B6F6D602BB6}" dt="2022-08-02T04:34:46.078" v="112" actId="20577"/>
          <ac:spMkLst>
            <pc:docMk/>
            <pc:sldMk cId="1155111731" sldId="336"/>
            <ac:spMk id="5" creationId="{27E42614-9B70-9BE2-25DC-D6B72A4001DC}"/>
          </ac:spMkLst>
        </pc:spChg>
      </pc:sldChg>
      <pc:sldChg chg="modSp add replId modNotes">
        <pc:chgData name="Kathleen Yumul" userId="" providerId="" clId="Web-{E9488AD2-9D00-462A-AFF0-0B6F6D602BB6}" dt="2022-08-02T05:11:16.753" v="1263"/>
        <pc:sldMkLst>
          <pc:docMk/>
          <pc:sldMk cId="676794681" sldId="337"/>
        </pc:sldMkLst>
        <pc:spChg chg="mod">
          <ac:chgData name="Kathleen Yumul" userId="" providerId="" clId="Web-{E9488AD2-9D00-462A-AFF0-0B6F6D602BB6}" dt="2022-08-02T05:07:04.808" v="1226" actId="20577"/>
          <ac:spMkLst>
            <pc:docMk/>
            <pc:sldMk cId="676794681" sldId="337"/>
            <ac:spMk id="4" creationId="{A01F6758-0859-6B19-0E3F-99F47B957A88}"/>
          </ac:spMkLst>
        </pc:spChg>
        <pc:spChg chg="mod">
          <ac:chgData name="Kathleen Yumul" userId="" providerId="" clId="Web-{E9488AD2-9D00-462A-AFF0-0B6F6D602BB6}" dt="2022-08-02T05:10:59.034" v="1258" actId="20577"/>
          <ac:spMkLst>
            <pc:docMk/>
            <pc:sldMk cId="676794681" sldId="337"/>
            <ac:spMk id="6" creationId="{6B61B46A-DFE2-F3D6-73B9-F16BF58BBD5A}"/>
          </ac:spMkLst>
        </pc:spChg>
        <pc:spChg chg="mod">
          <ac:chgData name="Kathleen Yumul" userId="" providerId="" clId="Web-{E9488AD2-9D00-462A-AFF0-0B6F6D602BB6}" dt="2022-08-02T05:11:10.956" v="1262" actId="20577"/>
          <ac:spMkLst>
            <pc:docMk/>
            <pc:sldMk cId="676794681" sldId="337"/>
            <ac:spMk id="8" creationId="{4599E45A-29DE-18A5-CDBF-681011C7FAF8}"/>
          </ac:spMkLst>
        </pc:spChg>
      </pc:sldChg>
      <pc:sldChg chg="add del replId">
        <pc:chgData name="Kathleen Yumul" userId="" providerId="" clId="Web-{E9488AD2-9D00-462A-AFF0-0B6F6D602BB6}" dt="2022-08-02T04:34:53.812" v="115"/>
        <pc:sldMkLst>
          <pc:docMk/>
          <pc:sldMk cId="2391953879" sldId="337"/>
        </pc:sldMkLst>
      </pc:sldChg>
      <pc:sldChg chg="modSp add ord replId">
        <pc:chgData name="Kathleen Yumul" userId="" providerId="" clId="Web-{E9488AD2-9D00-462A-AFF0-0B6F6D602BB6}" dt="2022-08-02T05:21:27.708" v="1434" actId="14100"/>
        <pc:sldMkLst>
          <pc:docMk/>
          <pc:sldMk cId="4259835670" sldId="338"/>
        </pc:sldMkLst>
        <pc:spChg chg="mod">
          <ac:chgData name="Kathleen Yumul" userId="" providerId="" clId="Web-{E9488AD2-9D00-462A-AFF0-0B6F6D602BB6}" dt="2022-08-02T05:21:19.301" v="1433" actId="20577"/>
          <ac:spMkLst>
            <pc:docMk/>
            <pc:sldMk cId="4259835670" sldId="338"/>
            <ac:spMk id="5" creationId="{A9109E32-DD25-6884-1497-22EC27FA7353}"/>
          </ac:spMkLst>
        </pc:spChg>
        <pc:spChg chg="mod">
          <ac:chgData name="Kathleen Yumul" userId="" providerId="" clId="Web-{E9488AD2-9D00-462A-AFF0-0B6F6D602BB6}" dt="2022-08-02T05:21:27.708" v="1434" actId="14100"/>
          <ac:spMkLst>
            <pc:docMk/>
            <pc:sldMk cId="4259835670" sldId="338"/>
            <ac:spMk id="6" creationId="{FCB7C4E1-EB3D-52B3-2075-140A3BECF6C1}"/>
          </ac:spMkLst>
        </pc:spChg>
      </pc:sldChg>
      <pc:sldChg chg="modSp add replId">
        <pc:chgData name="Kathleen Yumul" userId="" providerId="" clId="Web-{E9488AD2-9D00-462A-AFF0-0B6F6D602BB6}" dt="2022-08-02T05:36:47.453" v="1797" actId="1076"/>
        <pc:sldMkLst>
          <pc:docMk/>
          <pc:sldMk cId="1918963167" sldId="339"/>
        </pc:sldMkLst>
        <pc:spChg chg="mod">
          <ac:chgData name="Kathleen Yumul" userId="" providerId="" clId="Web-{E9488AD2-9D00-462A-AFF0-0B6F6D602BB6}" dt="2022-08-02T05:36:47.453" v="1797" actId="1076"/>
          <ac:spMkLst>
            <pc:docMk/>
            <pc:sldMk cId="1918963167" sldId="339"/>
            <ac:spMk id="5" creationId="{D803DD10-1F52-5D3E-3AEE-DEDE4E1E5581}"/>
          </ac:spMkLst>
        </pc:spChg>
        <pc:spChg chg="mod">
          <ac:chgData name="Kathleen Yumul" userId="" providerId="" clId="Web-{E9488AD2-9D00-462A-AFF0-0B6F6D602BB6}" dt="2022-08-02T05:26:37.185" v="1532" actId="14100"/>
          <ac:spMkLst>
            <pc:docMk/>
            <pc:sldMk cId="1918963167" sldId="339"/>
            <ac:spMk id="6" creationId="{BCB45673-211B-829C-6863-5486E032E56D}"/>
          </ac:spMkLst>
        </pc:spChg>
        <pc:picChg chg="mod modCrop">
          <ac:chgData name="Kathleen Yumul" userId="" providerId="" clId="Web-{E9488AD2-9D00-462A-AFF0-0B6F6D602BB6}" dt="2022-08-02T05:26:31.388" v="1531" actId="1076"/>
          <ac:picMkLst>
            <pc:docMk/>
            <pc:sldMk cId="1918963167" sldId="339"/>
            <ac:picMk id="7" creationId="{CD8DCD5A-6485-2084-8B68-3D8E0A009ECB}"/>
          </ac:picMkLst>
        </pc:picChg>
        <pc:picChg chg="mod modCrop">
          <ac:chgData name="Kathleen Yumul" userId="" providerId="" clId="Web-{E9488AD2-9D00-462A-AFF0-0B6F6D602BB6}" dt="2022-08-02T05:26:29.185" v="1530" actId="1076"/>
          <ac:picMkLst>
            <pc:docMk/>
            <pc:sldMk cId="1918963167" sldId="339"/>
            <ac:picMk id="8" creationId="{D87D1BB5-CC39-4AB1-FF4B-97DA20F10A5D}"/>
          </ac:picMkLst>
        </pc:picChg>
      </pc:sldChg>
      <pc:sldChg chg="delSp modSp add replId">
        <pc:chgData name="Kathleen Yumul" userId="" providerId="" clId="Web-{E9488AD2-9D00-462A-AFF0-0B6F6D602BB6}" dt="2022-08-02T05:52:08.916" v="1948" actId="20577"/>
        <pc:sldMkLst>
          <pc:docMk/>
          <pc:sldMk cId="2837091955" sldId="340"/>
        </pc:sldMkLst>
        <pc:spChg chg="mod">
          <ac:chgData name="Kathleen Yumul" userId="" providerId="" clId="Web-{E9488AD2-9D00-462A-AFF0-0B6F6D602BB6}" dt="2022-08-02T05:29:20.721" v="1715" actId="20577"/>
          <ac:spMkLst>
            <pc:docMk/>
            <pc:sldMk cId="2837091955" sldId="340"/>
            <ac:spMk id="5" creationId="{D803DD10-1F52-5D3E-3AEE-DEDE4E1E5581}"/>
          </ac:spMkLst>
        </pc:spChg>
        <pc:spChg chg="mod">
          <ac:chgData name="Kathleen Yumul" userId="" providerId="" clId="Web-{E9488AD2-9D00-462A-AFF0-0B6F6D602BB6}" dt="2022-08-02T05:52:08.916" v="1948" actId="20577"/>
          <ac:spMkLst>
            <pc:docMk/>
            <pc:sldMk cId="2837091955" sldId="340"/>
            <ac:spMk id="6" creationId="{BCB45673-211B-829C-6863-5486E032E56D}"/>
          </ac:spMkLst>
        </pc:spChg>
        <pc:picChg chg="del">
          <ac:chgData name="Kathleen Yumul" userId="" providerId="" clId="Web-{E9488AD2-9D00-462A-AFF0-0B6F6D602BB6}" dt="2022-08-02T05:29:01.924" v="1705"/>
          <ac:picMkLst>
            <pc:docMk/>
            <pc:sldMk cId="2837091955" sldId="340"/>
            <ac:picMk id="7" creationId="{CD8DCD5A-6485-2084-8B68-3D8E0A009ECB}"/>
          </ac:picMkLst>
        </pc:picChg>
        <pc:picChg chg="del">
          <ac:chgData name="Kathleen Yumul" userId="" providerId="" clId="Web-{E9488AD2-9D00-462A-AFF0-0B6F6D602BB6}" dt="2022-08-02T05:29:02.611" v="1706"/>
          <ac:picMkLst>
            <pc:docMk/>
            <pc:sldMk cId="2837091955" sldId="340"/>
            <ac:picMk id="8" creationId="{D87D1BB5-CC39-4AB1-FF4B-97DA20F10A5D}"/>
          </ac:picMkLst>
        </pc:picChg>
      </pc:sldChg>
      <pc:sldChg chg="addSp delSp modSp add replId">
        <pc:chgData name="Kathleen Yumul" userId="" providerId="" clId="Web-{E9488AD2-9D00-462A-AFF0-0B6F6D602BB6}" dt="2022-08-02T05:37:01.176" v="1801" actId="20577"/>
        <pc:sldMkLst>
          <pc:docMk/>
          <pc:sldMk cId="1328330767" sldId="341"/>
        </pc:sldMkLst>
        <pc:spChg chg="add del mod">
          <ac:chgData name="Kathleen Yumul" userId="" providerId="" clId="Web-{E9488AD2-9D00-462A-AFF0-0B6F6D602BB6}" dt="2022-08-02T05:31:50.007" v="1720"/>
          <ac:spMkLst>
            <pc:docMk/>
            <pc:sldMk cId="1328330767" sldId="341"/>
            <ac:spMk id="5" creationId="{7FEE7208-6B9B-7C64-FFF1-D706BCFC2348}"/>
          </ac:spMkLst>
        </pc:spChg>
        <pc:spChg chg="mod">
          <ac:chgData name="Kathleen Yumul" userId="" providerId="" clId="Web-{E9488AD2-9D00-462A-AFF0-0B6F6D602BB6}" dt="2022-08-02T05:37:01.176" v="1801" actId="20577"/>
          <ac:spMkLst>
            <pc:docMk/>
            <pc:sldMk cId="1328330767" sldId="341"/>
            <ac:spMk id="7" creationId="{F7A6151B-BBE9-813F-8D6A-AB9635DDC778}"/>
          </ac:spMkLst>
        </pc:spChg>
        <pc:spChg chg="mod">
          <ac:chgData name="Kathleen Yumul" userId="" providerId="" clId="Web-{E9488AD2-9D00-462A-AFF0-0B6F6D602BB6}" dt="2022-08-02T05:35:18.559" v="1767" actId="20577"/>
          <ac:spMkLst>
            <pc:docMk/>
            <pc:sldMk cId="1328330767" sldId="341"/>
            <ac:spMk id="8" creationId="{DB545902-79F6-F099-C933-DC83E15043A6}"/>
          </ac:spMkLst>
        </pc:spChg>
        <pc:spChg chg="mod">
          <ac:chgData name="Kathleen Yumul" userId="" providerId="" clId="Web-{E9488AD2-9D00-462A-AFF0-0B6F6D602BB6}" dt="2022-08-02T05:32:09.257" v="1730" actId="20577"/>
          <ac:spMkLst>
            <pc:docMk/>
            <pc:sldMk cId="1328330767" sldId="341"/>
            <ac:spMk id="10" creationId="{DFB8BCD4-2558-11E5-9208-21E58191949E}"/>
          </ac:spMkLst>
        </pc:spChg>
        <pc:spChg chg="del">
          <ac:chgData name="Kathleen Yumul" userId="" providerId="" clId="Web-{E9488AD2-9D00-462A-AFF0-0B6F6D602BB6}" dt="2022-08-02T05:31:47.335" v="1719"/>
          <ac:spMkLst>
            <pc:docMk/>
            <pc:sldMk cId="1328330767" sldId="341"/>
            <ac:spMk id="11" creationId="{3E358DDB-6893-0A1F-FBE3-255D18DFB68A}"/>
          </ac:spMkLst>
        </pc:spChg>
      </pc:sldChg>
      <pc:sldChg chg="delSp modSp new ord">
        <pc:chgData name="Kathleen Yumul" userId="" providerId="" clId="Web-{E9488AD2-9D00-462A-AFF0-0B6F6D602BB6}" dt="2022-08-02T05:45:50.484" v="1871"/>
        <pc:sldMkLst>
          <pc:docMk/>
          <pc:sldMk cId="2213697302" sldId="342"/>
        </pc:sldMkLst>
        <pc:spChg chg="mod">
          <ac:chgData name="Kathleen Yumul" userId="" providerId="" clId="Web-{E9488AD2-9D00-462A-AFF0-0B6F6D602BB6}" dt="2022-08-02T05:37:06.875" v="1803" actId="20577"/>
          <ac:spMkLst>
            <pc:docMk/>
            <pc:sldMk cId="2213697302" sldId="342"/>
            <ac:spMk id="4" creationId="{B2DAD942-AF8E-3F8E-720D-C5AD44CB85E1}"/>
          </ac:spMkLst>
        </pc:spChg>
        <pc:spChg chg="mod">
          <ac:chgData name="Kathleen Yumul" userId="" providerId="" clId="Web-{E9488AD2-9D00-462A-AFF0-0B6F6D602BB6}" dt="2022-08-02T05:37:24.532" v="1820" actId="20577"/>
          <ac:spMkLst>
            <pc:docMk/>
            <pc:sldMk cId="2213697302" sldId="342"/>
            <ac:spMk id="5" creationId="{08564F0F-D9BD-F658-1F3F-F3C4DEA4B149}"/>
          </ac:spMkLst>
        </pc:spChg>
        <pc:spChg chg="mod">
          <ac:chgData name="Kathleen Yumul" userId="" providerId="" clId="Web-{E9488AD2-9D00-462A-AFF0-0B6F6D602BB6}" dt="2022-08-02T05:37:30.329" v="1824" actId="20577"/>
          <ac:spMkLst>
            <pc:docMk/>
            <pc:sldMk cId="2213697302" sldId="342"/>
            <ac:spMk id="6" creationId="{6ECC3B7D-678A-9BE0-D09A-5725B169866A}"/>
          </ac:spMkLst>
        </pc:spChg>
        <pc:spChg chg="del">
          <ac:chgData name="Kathleen Yumul" userId="" providerId="" clId="Web-{E9488AD2-9D00-462A-AFF0-0B6F6D602BB6}" dt="2022-08-02T05:35:31.310" v="1769"/>
          <ac:spMkLst>
            <pc:docMk/>
            <pc:sldMk cId="2213697302" sldId="342"/>
            <ac:spMk id="7" creationId="{DE231B38-F8A1-AE56-47BF-193FAEAF1DCD}"/>
          </ac:spMkLst>
        </pc:spChg>
      </pc:sldChg>
      <pc:sldChg chg="addSp delSp modSp add ord replId">
        <pc:chgData name="Kathleen Yumul" userId="" providerId="" clId="Web-{E9488AD2-9D00-462A-AFF0-0B6F6D602BB6}" dt="2022-08-02T05:51:24.946" v="1927"/>
        <pc:sldMkLst>
          <pc:docMk/>
          <pc:sldMk cId="1065060152" sldId="343"/>
        </pc:sldMkLst>
        <pc:spChg chg="add del mod">
          <ac:chgData name="Kathleen Yumul" userId="" providerId="" clId="Web-{E9488AD2-9D00-462A-AFF0-0B6F6D602BB6}" dt="2022-08-02T05:44:17.372" v="1866"/>
          <ac:spMkLst>
            <pc:docMk/>
            <pc:sldMk cId="1065060152" sldId="343"/>
            <ac:spMk id="5" creationId="{28B8727B-68F4-AB25-999F-AABE195C9FE9}"/>
          </ac:spMkLst>
        </pc:spChg>
        <pc:spChg chg="del">
          <ac:chgData name="Kathleen Yumul" userId="" providerId="" clId="Web-{E9488AD2-9D00-462A-AFF0-0B6F6D602BB6}" dt="2022-08-02T05:44:12.231" v="1864"/>
          <ac:spMkLst>
            <pc:docMk/>
            <pc:sldMk cId="1065060152" sldId="343"/>
            <ac:spMk id="8" creationId="{DB545902-79F6-F099-C933-DC83E15043A6}"/>
          </ac:spMkLst>
        </pc:spChg>
        <pc:spChg chg="mod">
          <ac:chgData name="Kathleen Yumul" userId="" providerId="" clId="Web-{E9488AD2-9D00-462A-AFF0-0B6F6D602BB6}" dt="2022-08-02T05:44:15.340" v="1865" actId="14100"/>
          <ac:spMkLst>
            <pc:docMk/>
            <pc:sldMk cId="1065060152" sldId="343"/>
            <ac:spMk id="11" creationId="{3E358DDB-6893-0A1F-FBE3-255D18DFB68A}"/>
          </ac:spMkLst>
        </pc:spChg>
      </pc:sldChg>
      <pc:sldChg chg="modSp add replId">
        <pc:chgData name="Kathleen Yumul" userId="" providerId="" clId="Web-{E9488AD2-9D00-462A-AFF0-0B6F6D602BB6}" dt="2022-08-02T06:03:00.997" v="2115" actId="20577"/>
        <pc:sldMkLst>
          <pc:docMk/>
          <pc:sldMk cId="1612128853" sldId="344"/>
        </pc:sldMkLst>
        <pc:spChg chg="mod">
          <ac:chgData name="Kathleen Yumul" userId="" providerId="" clId="Web-{E9488AD2-9D00-462A-AFF0-0B6F6D602BB6}" dt="2022-08-02T06:01:31.167" v="2081" actId="20577"/>
          <ac:spMkLst>
            <pc:docMk/>
            <pc:sldMk cId="1612128853" sldId="344"/>
            <ac:spMk id="5" creationId="{8EE4510A-15FE-2434-B98F-F7E3A40FAED0}"/>
          </ac:spMkLst>
        </pc:spChg>
        <pc:spChg chg="mod">
          <ac:chgData name="Kathleen Yumul" userId="" providerId="" clId="Web-{E9488AD2-9D00-462A-AFF0-0B6F6D602BB6}" dt="2022-08-02T06:03:00.997" v="2115" actId="20577"/>
          <ac:spMkLst>
            <pc:docMk/>
            <pc:sldMk cId="1612128853" sldId="344"/>
            <ac:spMk id="6" creationId="{CE4EC41C-F3F1-C390-1EB7-D1DF1BD66E02}"/>
          </ac:spMkLst>
        </pc:spChg>
      </pc:sldChg>
      <pc:sldChg chg="addSp delSp modSp add replId">
        <pc:chgData name="Kathleen Yumul" userId="" providerId="" clId="Web-{E9488AD2-9D00-462A-AFF0-0B6F6D602BB6}" dt="2022-08-02T06:11:30.246" v="2293" actId="1076"/>
        <pc:sldMkLst>
          <pc:docMk/>
          <pc:sldMk cId="3199465977" sldId="345"/>
        </pc:sldMkLst>
        <pc:spChg chg="del">
          <ac:chgData name="Kathleen Yumul" userId="" providerId="" clId="Web-{E9488AD2-9D00-462A-AFF0-0B6F6D602BB6}" dt="2022-08-02T06:11:12.027" v="2288"/>
          <ac:spMkLst>
            <pc:docMk/>
            <pc:sldMk cId="3199465977" sldId="345"/>
            <ac:spMk id="6" creationId="{9922DCFF-FB51-B225-DF8A-434C2A5DE20E}"/>
          </ac:spMkLst>
        </pc:spChg>
        <pc:spChg chg="add del mod">
          <ac:chgData name="Kathleen Yumul" userId="" providerId="" clId="Web-{E9488AD2-9D00-462A-AFF0-0B6F6D602BB6}" dt="2022-08-02T06:11:16.246" v="2289"/>
          <ac:spMkLst>
            <pc:docMk/>
            <pc:sldMk cId="3199465977" sldId="345"/>
            <ac:spMk id="10" creationId="{B6C51DA1-1DE6-08C5-BF8B-ED7ADC6485B8}"/>
          </ac:spMkLst>
        </pc:spChg>
        <pc:picChg chg="add mod">
          <ac:chgData name="Kathleen Yumul" userId="" providerId="" clId="Web-{E9488AD2-9D00-462A-AFF0-0B6F6D602BB6}" dt="2022-08-02T06:11:30.246" v="2293" actId="1076"/>
          <ac:picMkLst>
            <pc:docMk/>
            <pc:sldMk cId="3199465977" sldId="345"/>
            <ac:picMk id="7" creationId="{09170424-FA3D-0F7F-53FC-8D0E956CBFA3}"/>
          </ac:picMkLst>
        </pc:picChg>
        <pc:picChg chg="del">
          <ac:chgData name="Kathleen Yumul" userId="" providerId="" clId="Web-{E9488AD2-9D00-462A-AFF0-0B6F6D602BB6}" dt="2022-08-02T06:11:09.199" v="2287"/>
          <ac:picMkLst>
            <pc:docMk/>
            <pc:sldMk cId="3199465977" sldId="345"/>
            <ac:picMk id="8" creationId="{4E5BADD6-F889-965F-AF9B-05D89ED9163B}"/>
          </ac:picMkLst>
        </pc:picChg>
      </pc:sldChg>
      <pc:sldChg chg="modSp new del">
        <pc:chgData name="Kathleen Yumul" userId="" providerId="" clId="Web-{E9488AD2-9D00-462A-AFF0-0B6F6D602BB6}" dt="2022-08-02T06:17:52.226" v="2510"/>
        <pc:sldMkLst>
          <pc:docMk/>
          <pc:sldMk cId="2253570874" sldId="346"/>
        </pc:sldMkLst>
        <pc:spChg chg="mod">
          <ac:chgData name="Kathleen Yumul" userId="" providerId="" clId="Web-{E9488AD2-9D00-462A-AFF0-0B6F6D602BB6}" dt="2022-08-02T06:14:54.330" v="2404" actId="20577"/>
          <ac:spMkLst>
            <pc:docMk/>
            <pc:sldMk cId="2253570874" sldId="346"/>
            <ac:spMk id="4" creationId="{332DEA57-3FA1-A9BC-DBBB-150EDDEE3C97}"/>
          </ac:spMkLst>
        </pc:spChg>
      </pc:sldChg>
      <pc:sldChg chg="modSp new del ord">
        <pc:chgData name="Kathleen Yumul" userId="" providerId="" clId="Web-{E9488AD2-9D00-462A-AFF0-0B6F6D602BB6}" dt="2022-08-02T06:17:18.084" v="2481"/>
        <pc:sldMkLst>
          <pc:docMk/>
          <pc:sldMk cId="1467304561" sldId="347"/>
        </pc:sldMkLst>
        <pc:spChg chg="mod">
          <ac:chgData name="Kathleen Yumul" userId="" providerId="" clId="Web-{E9488AD2-9D00-462A-AFF0-0B6F6D602BB6}" dt="2022-08-02T06:16:02.551" v="2452" actId="20577"/>
          <ac:spMkLst>
            <pc:docMk/>
            <pc:sldMk cId="1467304561" sldId="347"/>
            <ac:spMk id="4" creationId="{A9FA2FA5-D2B3-711B-4813-B21EBD88424C}"/>
          </ac:spMkLst>
        </pc:spChg>
      </pc:sldChg>
      <pc:sldChg chg="modSp new ord">
        <pc:chgData name="Kathleen Yumul" userId="" providerId="" clId="Web-{E9488AD2-9D00-462A-AFF0-0B6F6D602BB6}" dt="2022-08-02T06:16:49.974" v="2478" actId="20577"/>
        <pc:sldMkLst>
          <pc:docMk/>
          <pc:sldMk cId="29510778" sldId="348"/>
        </pc:sldMkLst>
        <pc:spChg chg="mod">
          <ac:chgData name="Kathleen Yumul" userId="" providerId="" clId="Web-{E9488AD2-9D00-462A-AFF0-0B6F6D602BB6}" dt="2022-08-02T06:16:49.974" v="2478" actId="20577"/>
          <ac:spMkLst>
            <pc:docMk/>
            <pc:sldMk cId="29510778" sldId="348"/>
            <ac:spMk id="4" creationId="{7B425801-A9EF-42C3-59B4-175ADEB98552}"/>
          </ac:spMkLst>
        </pc:spChg>
      </pc:sldChg>
      <pc:sldChg chg="modSp new">
        <pc:chgData name="Kathleen Yumul" userId="" providerId="" clId="Web-{E9488AD2-9D00-462A-AFF0-0B6F6D602BB6}" dt="2022-08-02T06:17:16.162" v="2480" actId="20577"/>
        <pc:sldMkLst>
          <pc:docMk/>
          <pc:sldMk cId="3415330531" sldId="349"/>
        </pc:sldMkLst>
        <pc:spChg chg="mod">
          <ac:chgData name="Kathleen Yumul" userId="" providerId="" clId="Web-{E9488AD2-9D00-462A-AFF0-0B6F6D602BB6}" dt="2022-08-02T06:17:16.162" v="2480" actId="20577"/>
          <ac:spMkLst>
            <pc:docMk/>
            <pc:sldMk cId="3415330531" sldId="349"/>
            <ac:spMk id="4" creationId="{F8FE7BFE-33A7-107E-F287-567C688CAE25}"/>
          </ac:spMkLst>
        </pc:spChg>
      </pc:sldChg>
      <pc:sldChg chg="modSp new">
        <pc:chgData name="Kathleen Yumul" userId="" providerId="" clId="Web-{E9488AD2-9D00-462A-AFF0-0B6F6D602BB6}" dt="2022-08-02T06:17:33.897" v="2506" actId="20577"/>
        <pc:sldMkLst>
          <pc:docMk/>
          <pc:sldMk cId="1874518989" sldId="350"/>
        </pc:sldMkLst>
        <pc:spChg chg="mod">
          <ac:chgData name="Kathleen Yumul" userId="" providerId="" clId="Web-{E9488AD2-9D00-462A-AFF0-0B6F6D602BB6}" dt="2022-08-02T06:17:33.897" v="2506" actId="20577"/>
          <ac:spMkLst>
            <pc:docMk/>
            <pc:sldMk cId="1874518989" sldId="350"/>
            <ac:spMk id="4" creationId="{51CAB3D5-51EF-B9B2-3B30-E6214353BA25}"/>
          </ac:spMkLst>
        </pc:spChg>
      </pc:sldChg>
      <pc:sldChg chg="modSp new">
        <pc:chgData name="Kathleen Yumul" userId="" providerId="" clId="Web-{E9488AD2-9D00-462A-AFF0-0B6F6D602BB6}" dt="2022-08-02T06:17:49.981" v="2509" actId="20577"/>
        <pc:sldMkLst>
          <pc:docMk/>
          <pc:sldMk cId="2174025463" sldId="351"/>
        </pc:sldMkLst>
        <pc:spChg chg="mod">
          <ac:chgData name="Kathleen Yumul" userId="" providerId="" clId="Web-{E9488AD2-9D00-462A-AFF0-0B6F6D602BB6}" dt="2022-08-02T06:17:49.981" v="2509" actId="20577"/>
          <ac:spMkLst>
            <pc:docMk/>
            <pc:sldMk cId="2174025463" sldId="351"/>
            <ac:spMk id="4" creationId="{1B695754-90AB-8767-7DE5-CC483671BED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86B77-8155-4E4C-A804-6B672DD66E51}" type="doc">
      <dgm:prSet loTypeId="urn:microsoft.com/office/officeart/2005/8/layout/process5" loCatId="process" qsTypeId="urn:microsoft.com/office/officeart/2005/8/quickstyle/simple1" qsCatId="simple" csTypeId="urn:microsoft.com/office/officeart/2005/8/colors/accent2_2" csCatId="accent2" phldr="1"/>
      <dgm:spPr/>
    </dgm:pt>
    <dgm:pt modelId="{1272E8E7-00FF-4F4A-97DF-EC0A2CD6EE46}">
      <dgm:prSet phldrT="[Text]"/>
      <dgm:spPr/>
      <dgm:t>
        <a:bodyPr/>
        <a:lstStyle/>
        <a:p>
          <a:r>
            <a:rPr lang="en-US" b="1" dirty="0"/>
            <a:t>Jun. 15 – July 15, 2022</a:t>
          </a:r>
        </a:p>
        <a:p>
          <a:r>
            <a:rPr lang="en-US" dirty="0"/>
            <a:t>Open Registration</a:t>
          </a:r>
        </a:p>
      </dgm:t>
    </dgm:pt>
    <dgm:pt modelId="{3742063D-AA68-4841-A516-E7E11DF855EE}" type="parTrans" cxnId="{3BFF0538-3E78-CF4D-9DBE-3A7ADA689113}">
      <dgm:prSet/>
      <dgm:spPr/>
      <dgm:t>
        <a:bodyPr/>
        <a:lstStyle/>
        <a:p>
          <a:endParaRPr lang="en-US"/>
        </a:p>
      </dgm:t>
    </dgm:pt>
    <dgm:pt modelId="{0851C31A-105B-4042-9C2B-8C0FF2D1F5A5}" type="sibTrans" cxnId="{3BFF0538-3E78-CF4D-9DBE-3A7ADA689113}">
      <dgm:prSet/>
      <dgm:spPr/>
      <dgm:t>
        <a:bodyPr/>
        <a:lstStyle/>
        <a:p>
          <a:endParaRPr lang="en-US"/>
        </a:p>
      </dgm:t>
    </dgm:pt>
    <dgm:pt modelId="{2B42BB79-615F-D149-9AC6-4E5439E828CE}">
      <dgm:prSet phldrT="[Text]"/>
      <dgm:spPr/>
      <dgm:t>
        <a:bodyPr/>
        <a:lstStyle/>
        <a:p>
          <a:r>
            <a:rPr lang="en-US" b="1" dirty="0"/>
            <a:t>Aug. 2, 2022</a:t>
          </a:r>
        </a:p>
        <a:p>
          <a:r>
            <a:rPr lang="en-US" dirty="0"/>
            <a:t>Orientation Session</a:t>
          </a:r>
        </a:p>
      </dgm:t>
    </dgm:pt>
    <dgm:pt modelId="{49EE9E18-8772-BA4D-8EC8-B7C61741F522}" type="parTrans" cxnId="{A9163F1B-A50D-D34B-BE96-AAC4C89E4BBC}">
      <dgm:prSet/>
      <dgm:spPr/>
      <dgm:t>
        <a:bodyPr/>
        <a:lstStyle/>
        <a:p>
          <a:endParaRPr lang="en-US"/>
        </a:p>
      </dgm:t>
    </dgm:pt>
    <dgm:pt modelId="{15E3E09A-FFC2-ED47-9557-04A759AEDB10}" type="sibTrans" cxnId="{A9163F1B-A50D-D34B-BE96-AAC4C89E4BBC}">
      <dgm:prSet/>
      <dgm:spPr/>
      <dgm:t>
        <a:bodyPr/>
        <a:lstStyle/>
        <a:p>
          <a:endParaRPr lang="en-US"/>
        </a:p>
      </dgm:t>
    </dgm:pt>
    <dgm:pt modelId="{64327526-936C-3F44-A59E-F55440212767}">
      <dgm:prSet/>
      <dgm:spPr/>
      <dgm:t>
        <a:bodyPr/>
        <a:lstStyle/>
        <a:p>
          <a:r>
            <a:rPr lang="en-US" b="1" dirty="0"/>
            <a:t>Aug 2022</a:t>
          </a:r>
        </a:p>
        <a:p>
          <a:r>
            <a:rPr lang="en-US" dirty="0"/>
            <a:t>Implementation</a:t>
          </a:r>
        </a:p>
      </dgm:t>
    </dgm:pt>
    <dgm:pt modelId="{0FA8FA05-0AE4-344A-A029-3F5DB35951ED}" type="parTrans" cxnId="{9EE14D45-D12F-0A45-B1FF-7B20FBE2F418}">
      <dgm:prSet/>
      <dgm:spPr/>
      <dgm:t>
        <a:bodyPr/>
        <a:lstStyle/>
        <a:p>
          <a:endParaRPr lang="en-US"/>
        </a:p>
      </dgm:t>
    </dgm:pt>
    <dgm:pt modelId="{6C387CFB-EFD9-C642-8FE6-F9760663F3D0}" type="sibTrans" cxnId="{9EE14D45-D12F-0A45-B1FF-7B20FBE2F418}">
      <dgm:prSet/>
      <dgm:spPr/>
      <dgm:t>
        <a:bodyPr/>
        <a:lstStyle/>
        <a:p>
          <a:endParaRPr lang="en-US"/>
        </a:p>
      </dgm:t>
    </dgm:pt>
    <dgm:pt modelId="{D42674C1-F93F-0C40-9A22-9033AD5ABC88}">
      <dgm:prSet/>
      <dgm:spPr/>
      <dgm:t>
        <a:bodyPr/>
        <a:lstStyle/>
        <a:p>
          <a:r>
            <a:rPr lang="en-US" b="1" dirty="0"/>
            <a:t>June 1, 2023</a:t>
          </a:r>
        </a:p>
        <a:p>
          <a:r>
            <a:rPr lang="en-US" dirty="0"/>
            <a:t>Application Opens for FY23</a:t>
          </a:r>
        </a:p>
      </dgm:t>
    </dgm:pt>
    <dgm:pt modelId="{B66BC64C-DB5B-AD4F-94A3-76A39AF9105E}" type="parTrans" cxnId="{18AFDF74-247F-4E49-B957-340F8CF28357}">
      <dgm:prSet/>
      <dgm:spPr/>
      <dgm:t>
        <a:bodyPr/>
        <a:lstStyle/>
        <a:p>
          <a:endParaRPr lang="en-US"/>
        </a:p>
      </dgm:t>
    </dgm:pt>
    <dgm:pt modelId="{B8A67C21-A350-6E4A-A002-DAD1D6B165DB}" type="sibTrans" cxnId="{18AFDF74-247F-4E49-B957-340F8CF28357}">
      <dgm:prSet/>
      <dgm:spPr/>
      <dgm:t>
        <a:bodyPr/>
        <a:lstStyle/>
        <a:p>
          <a:endParaRPr lang="en-US"/>
        </a:p>
      </dgm:t>
    </dgm:pt>
    <dgm:pt modelId="{487EFCC7-CAFC-1D49-B37E-E49F19DF3996}">
      <dgm:prSet/>
      <dgm:spPr/>
      <dgm:t>
        <a:bodyPr/>
        <a:lstStyle/>
        <a:p>
          <a:r>
            <a:rPr lang="en-US" b="1" dirty="0"/>
            <a:t>June 30, 2023 </a:t>
          </a:r>
          <a:r>
            <a:rPr lang="en-US" dirty="0"/>
            <a:t>End of </a:t>
          </a:r>
          <a:r>
            <a:rPr lang="en-US" dirty="0">
              <a:latin typeface="Garamond"/>
            </a:rPr>
            <a:t>FY24</a:t>
          </a:r>
          <a:r>
            <a:rPr lang="en-US" dirty="0"/>
            <a:t> Cycle</a:t>
          </a:r>
        </a:p>
      </dgm:t>
    </dgm:pt>
    <dgm:pt modelId="{90FEC5B7-3F0E-F94F-8ACA-73A90322ADA8}" type="parTrans" cxnId="{2BAA16D2-711D-C140-B31D-01B12EE3C77D}">
      <dgm:prSet/>
      <dgm:spPr/>
      <dgm:t>
        <a:bodyPr/>
        <a:lstStyle/>
        <a:p>
          <a:endParaRPr lang="en-US"/>
        </a:p>
      </dgm:t>
    </dgm:pt>
    <dgm:pt modelId="{BE63F029-F100-144B-9FDC-B7AD6002CF0C}" type="sibTrans" cxnId="{2BAA16D2-711D-C140-B31D-01B12EE3C77D}">
      <dgm:prSet/>
      <dgm:spPr/>
      <dgm:t>
        <a:bodyPr/>
        <a:lstStyle/>
        <a:p>
          <a:endParaRPr lang="en-US"/>
        </a:p>
      </dgm:t>
    </dgm:pt>
    <dgm:pt modelId="{2C168BD9-2142-41E7-9970-A3F8977926EC}">
      <dgm:prSet phldr="0"/>
      <dgm:spPr/>
      <dgm:t>
        <a:bodyPr/>
        <a:lstStyle/>
        <a:p>
          <a:pPr rtl="0"/>
          <a:r>
            <a:rPr lang="en-US" b="1" i="0" u="sng" dirty="0">
              <a:latin typeface="Arial"/>
              <a:cs typeface="Arial"/>
            </a:rPr>
            <a:t>May 19, 2023</a:t>
          </a:r>
        </a:p>
        <a:p>
          <a:r>
            <a:rPr lang="en-US" b="1" dirty="0"/>
            <a:t>Last Day to Make Purchases</a:t>
          </a:r>
          <a:endParaRPr lang="en-US" dirty="0"/>
        </a:p>
      </dgm:t>
    </dgm:pt>
    <dgm:pt modelId="{C540FB69-C9E6-4540-9FB2-90232CF12732}" type="parTrans" cxnId="{816BD148-510C-4FE1-AF34-07D992F30FB9}">
      <dgm:prSet/>
      <dgm:spPr/>
    </dgm:pt>
    <dgm:pt modelId="{057DD44D-365C-4D16-8AE0-0CAB70F01718}" type="sibTrans" cxnId="{816BD148-510C-4FE1-AF34-07D992F30FB9}">
      <dgm:prSet/>
      <dgm:spPr/>
      <dgm:t>
        <a:bodyPr/>
        <a:lstStyle/>
        <a:p>
          <a:endParaRPr lang="en-US"/>
        </a:p>
      </dgm:t>
    </dgm:pt>
    <dgm:pt modelId="{0435D602-9360-A848-968E-298FE8AAB860}" type="pres">
      <dgm:prSet presAssocID="{6F286B77-8155-4E4C-A804-6B672DD66E51}" presName="diagram" presStyleCnt="0">
        <dgm:presLayoutVars>
          <dgm:dir/>
          <dgm:resizeHandles val="exact"/>
        </dgm:presLayoutVars>
      </dgm:prSet>
      <dgm:spPr/>
    </dgm:pt>
    <dgm:pt modelId="{75A148A8-73DF-7D43-B19C-4F76B6FDF5DA}" type="pres">
      <dgm:prSet presAssocID="{1272E8E7-00FF-4F4A-97DF-EC0A2CD6EE46}" presName="node" presStyleLbl="node1" presStyleIdx="0" presStyleCnt="6">
        <dgm:presLayoutVars>
          <dgm:bulletEnabled val="1"/>
        </dgm:presLayoutVars>
      </dgm:prSet>
      <dgm:spPr/>
    </dgm:pt>
    <dgm:pt modelId="{E22C41C9-178F-394D-914E-92883C3597CE}" type="pres">
      <dgm:prSet presAssocID="{0851C31A-105B-4042-9C2B-8C0FF2D1F5A5}" presName="sibTrans" presStyleLbl="sibTrans2D1" presStyleIdx="0" presStyleCnt="5"/>
      <dgm:spPr/>
    </dgm:pt>
    <dgm:pt modelId="{1067591C-E6F2-984B-A852-92CDC3AB4428}" type="pres">
      <dgm:prSet presAssocID="{0851C31A-105B-4042-9C2B-8C0FF2D1F5A5}" presName="connectorText" presStyleLbl="sibTrans2D1" presStyleIdx="0" presStyleCnt="5"/>
      <dgm:spPr/>
    </dgm:pt>
    <dgm:pt modelId="{CD20E408-4840-7D4A-8DFF-FAB33DA532A6}" type="pres">
      <dgm:prSet presAssocID="{2B42BB79-615F-D149-9AC6-4E5439E828CE}" presName="node" presStyleLbl="node1" presStyleIdx="1" presStyleCnt="6">
        <dgm:presLayoutVars>
          <dgm:bulletEnabled val="1"/>
        </dgm:presLayoutVars>
      </dgm:prSet>
      <dgm:spPr/>
    </dgm:pt>
    <dgm:pt modelId="{2DD448AA-0180-5D40-8EF5-A63478EDE7A6}" type="pres">
      <dgm:prSet presAssocID="{15E3E09A-FFC2-ED47-9557-04A759AEDB10}" presName="sibTrans" presStyleLbl="sibTrans2D1" presStyleIdx="1" presStyleCnt="5"/>
      <dgm:spPr/>
    </dgm:pt>
    <dgm:pt modelId="{04087EC6-B8A1-7346-AE60-260857EBAC7F}" type="pres">
      <dgm:prSet presAssocID="{15E3E09A-FFC2-ED47-9557-04A759AEDB10}" presName="connectorText" presStyleLbl="sibTrans2D1" presStyleIdx="1" presStyleCnt="5"/>
      <dgm:spPr/>
    </dgm:pt>
    <dgm:pt modelId="{6693587B-CF42-FC44-A143-A527BAD7BEE2}" type="pres">
      <dgm:prSet presAssocID="{64327526-936C-3F44-A59E-F55440212767}" presName="node" presStyleLbl="node1" presStyleIdx="2" presStyleCnt="6">
        <dgm:presLayoutVars>
          <dgm:bulletEnabled val="1"/>
        </dgm:presLayoutVars>
      </dgm:prSet>
      <dgm:spPr/>
    </dgm:pt>
    <dgm:pt modelId="{055C3FC5-502A-8249-B721-9D1301712A74}" type="pres">
      <dgm:prSet presAssocID="{6C387CFB-EFD9-C642-8FE6-F9760663F3D0}" presName="sibTrans" presStyleLbl="sibTrans2D1" presStyleIdx="2" presStyleCnt="5"/>
      <dgm:spPr/>
    </dgm:pt>
    <dgm:pt modelId="{2B7DD253-170C-B343-B9ED-F0572C21763F}" type="pres">
      <dgm:prSet presAssocID="{6C387CFB-EFD9-C642-8FE6-F9760663F3D0}" presName="connectorText" presStyleLbl="sibTrans2D1" presStyleIdx="2" presStyleCnt="5"/>
      <dgm:spPr/>
    </dgm:pt>
    <dgm:pt modelId="{03D0812A-5C94-42D4-AA16-30FD1CA4B406}" type="pres">
      <dgm:prSet presAssocID="{2C168BD9-2142-41E7-9970-A3F8977926EC}" presName="node" presStyleLbl="node1" presStyleIdx="3" presStyleCnt="6">
        <dgm:presLayoutVars>
          <dgm:bulletEnabled val="1"/>
        </dgm:presLayoutVars>
      </dgm:prSet>
      <dgm:spPr/>
    </dgm:pt>
    <dgm:pt modelId="{6D943BA3-AD8E-4502-B6FB-C6ACF733DFFA}" type="pres">
      <dgm:prSet presAssocID="{057DD44D-365C-4D16-8AE0-0CAB70F01718}" presName="sibTrans" presStyleLbl="sibTrans2D1" presStyleIdx="3" presStyleCnt="5"/>
      <dgm:spPr/>
    </dgm:pt>
    <dgm:pt modelId="{8280A11C-8B22-4917-BB58-977125AA496A}" type="pres">
      <dgm:prSet presAssocID="{057DD44D-365C-4D16-8AE0-0CAB70F01718}" presName="connectorText" presStyleLbl="sibTrans2D1" presStyleIdx="3" presStyleCnt="5"/>
      <dgm:spPr/>
    </dgm:pt>
    <dgm:pt modelId="{1CED1FB3-BF8D-704B-8E45-6D1AA573E14B}" type="pres">
      <dgm:prSet presAssocID="{D42674C1-F93F-0C40-9A22-9033AD5ABC88}" presName="node" presStyleLbl="node1" presStyleIdx="4" presStyleCnt="6">
        <dgm:presLayoutVars>
          <dgm:bulletEnabled val="1"/>
        </dgm:presLayoutVars>
      </dgm:prSet>
      <dgm:spPr/>
    </dgm:pt>
    <dgm:pt modelId="{01987C02-0096-8D41-937F-D8C772C41567}" type="pres">
      <dgm:prSet presAssocID="{B8A67C21-A350-6E4A-A002-DAD1D6B165DB}" presName="sibTrans" presStyleLbl="sibTrans2D1" presStyleIdx="4" presStyleCnt="5"/>
      <dgm:spPr/>
    </dgm:pt>
    <dgm:pt modelId="{54B15EC3-F961-A44A-AE02-BCED242094E8}" type="pres">
      <dgm:prSet presAssocID="{B8A67C21-A350-6E4A-A002-DAD1D6B165DB}" presName="connectorText" presStyleLbl="sibTrans2D1" presStyleIdx="4" presStyleCnt="5"/>
      <dgm:spPr/>
    </dgm:pt>
    <dgm:pt modelId="{A8181A9C-58DB-B54E-BB20-A4B8AD2E3219}" type="pres">
      <dgm:prSet presAssocID="{487EFCC7-CAFC-1D49-B37E-E49F19DF3996}" presName="node" presStyleLbl="node1" presStyleIdx="5" presStyleCnt="6">
        <dgm:presLayoutVars>
          <dgm:bulletEnabled val="1"/>
        </dgm:presLayoutVars>
      </dgm:prSet>
      <dgm:spPr/>
    </dgm:pt>
  </dgm:ptLst>
  <dgm:cxnLst>
    <dgm:cxn modelId="{A9163F1B-A50D-D34B-BE96-AAC4C89E4BBC}" srcId="{6F286B77-8155-4E4C-A804-6B672DD66E51}" destId="{2B42BB79-615F-D149-9AC6-4E5439E828CE}" srcOrd="1" destOrd="0" parTransId="{49EE9E18-8772-BA4D-8EC8-B7C61741F522}" sibTransId="{15E3E09A-FFC2-ED47-9557-04A759AEDB10}"/>
    <dgm:cxn modelId="{C437281E-1DA3-4C00-BE29-279DC9959220}" type="presOf" srcId="{15E3E09A-FFC2-ED47-9557-04A759AEDB10}" destId="{2DD448AA-0180-5D40-8EF5-A63478EDE7A6}" srcOrd="0" destOrd="0" presId="urn:microsoft.com/office/officeart/2005/8/layout/process5"/>
    <dgm:cxn modelId="{B75E7321-F9E6-4205-88B2-FD1F3ACCE41A}" type="presOf" srcId="{D42674C1-F93F-0C40-9A22-9033AD5ABC88}" destId="{1CED1FB3-BF8D-704B-8E45-6D1AA573E14B}" srcOrd="0" destOrd="0" presId="urn:microsoft.com/office/officeart/2005/8/layout/process5"/>
    <dgm:cxn modelId="{074AE429-C5E3-4462-8AAF-CFDEC62DFADB}" type="presOf" srcId="{2C168BD9-2142-41E7-9970-A3F8977926EC}" destId="{03D0812A-5C94-42D4-AA16-30FD1CA4B406}" srcOrd="0" destOrd="0" presId="urn:microsoft.com/office/officeart/2005/8/layout/process5"/>
    <dgm:cxn modelId="{C29EE535-D5EB-4411-9056-70BB31B7C253}" type="presOf" srcId="{B8A67C21-A350-6E4A-A002-DAD1D6B165DB}" destId="{01987C02-0096-8D41-937F-D8C772C41567}" srcOrd="0" destOrd="0" presId="urn:microsoft.com/office/officeart/2005/8/layout/process5"/>
    <dgm:cxn modelId="{AA142737-5CFE-49D9-A07D-9834A4B42EA8}" type="presOf" srcId="{6C387CFB-EFD9-C642-8FE6-F9760663F3D0}" destId="{2B7DD253-170C-B343-B9ED-F0572C21763F}" srcOrd="1" destOrd="0" presId="urn:microsoft.com/office/officeart/2005/8/layout/process5"/>
    <dgm:cxn modelId="{3BFF0538-3E78-CF4D-9DBE-3A7ADA689113}" srcId="{6F286B77-8155-4E4C-A804-6B672DD66E51}" destId="{1272E8E7-00FF-4F4A-97DF-EC0A2CD6EE46}" srcOrd="0" destOrd="0" parTransId="{3742063D-AA68-4841-A516-E7E11DF855EE}" sibTransId="{0851C31A-105B-4042-9C2B-8C0FF2D1F5A5}"/>
    <dgm:cxn modelId="{91E0283F-7108-4D35-BC59-D667AEBB80DD}" type="presOf" srcId="{15E3E09A-FFC2-ED47-9557-04A759AEDB10}" destId="{04087EC6-B8A1-7346-AE60-260857EBAC7F}" srcOrd="1" destOrd="0" presId="urn:microsoft.com/office/officeart/2005/8/layout/process5"/>
    <dgm:cxn modelId="{9EE14D45-D12F-0A45-B1FF-7B20FBE2F418}" srcId="{6F286B77-8155-4E4C-A804-6B672DD66E51}" destId="{64327526-936C-3F44-A59E-F55440212767}" srcOrd="2" destOrd="0" parTransId="{0FA8FA05-0AE4-344A-A029-3F5DB35951ED}" sibTransId="{6C387CFB-EFD9-C642-8FE6-F9760663F3D0}"/>
    <dgm:cxn modelId="{816BD148-510C-4FE1-AF34-07D992F30FB9}" srcId="{6F286B77-8155-4E4C-A804-6B672DD66E51}" destId="{2C168BD9-2142-41E7-9970-A3F8977926EC}" srcOrd="3" destOrd="0" parTransId="{C540FB69-C9E6-4540-9FB2-90232CF12732}" sibTransId="{057DD44D-365C-4D16-8AE0-0CAB70F01718}"/>
    <dgm:cxn modelId="{AE0B3C4D-4DBB-49C0-952F-78341CDC6580}" type="presOf" srcId="{6C387CFB-EFD9-C642-8FE6-F9760663F3D0}" destId="{055C3FC5-502A-8249-B721-9D1301712A74}" srcOrd="0" destOrd="0" presId="urn:microsoft.com/office/officeart/2005/8/layout/process5"/>
    <dgm:cxn modelId="{DC35CD4E-5584-4337-8AA9-8EE35A3D5EE4}" type="presOf" srcId="{1272E8E7-00FF-4F4A-97DF-EC0A2CD6EE46}" destId="{75A148A8-73DF-7D43-B19C-4F76B6FDF5DA}" srcOrd="0" destOrd="0" presId="urn:microsoft.com/office/officeart/2005/8/layout/process5"/>
    <dgm:cxn modelId="{F5A86F52-9DB8-4C2A-8D67-AF0203D09B9D}" type="presOf" srcId="{057DD44D-365C-4D16-8AE0-0CAB70F01718}" destId="{6D943BA3-AD8E-4502-B6FB-C6ACF733DFFA}" srcOrd="0" destOrd="0" presId="urn:microsoft.com/office/officeart/2005/8/layout/process5"/>
    <dgm:cxn modelId="{6CE13173-6309-6840-A84A-331029633646}" type="presOf" srcId="{6F286B77-8155-4E4C-A804-6B672DD66E51}" destId="{0435D602-9360-A848-968E-298FE8AAB860}" srcOrd="0" destOrd="0" presId="urn:microsoft.com/office/officeart/2005/8/layout/process5"/>
    <dgm:cxn modelId="{84853174-1931-49C7-83C9-C356E5070CF1}" type="presOf" srcId="{057DD44D-365C-4D16-8AE0-0CAB70F01718}" destId="{8280A11C-8B22-4917-BB58-977125AA496A}" srcOrd="1" destOrd="0" presId="urn:microsoft.com/office/officeart/2005/8/layout/process5"/>
    <dgm:cxn modelId="{18AFDF74-247F-4E49-B957-340F8CF28357}" srcId="{6F286B77-8155-4E4C-A804-6B672DD66E51}" destId="{D42674C1-F93F-0C40-9A22-9033AD5ABC88}" srcOrd="4" destOrd="0" parTransId="{B66BC64C-DB5B-AD4F-94A3-76A39AF9105E}" sibTransId="{B8A67C21-A350-6E4A-A002-DAD1D6B165DB}"/>
    <dgm:cxn modelId="{39B19892-2CFE-4E97-A8C2-44F2B9CC196A}" type="presOf" srcId="{B8A67C21-A350-6E4A-A002-DAD1D6B165DB}" destId="{54B15EC3-F961-A44A-AE02-BCED242094E8}" srcOrd="1" destOrd="0" presId="urn:microsoft.com/office/officeart/2005/8/layout/process5"/>
    <dgm:cxn modelId="{76950C9C-AD69-4BD7-8224-6F1AC182BC3A}" type="presOf" srcId="{487EFCC7-CAFC-1D49-B37E-E49F19DF3996}" destId="{A8181A9C-58DB-B54E-BB20-A4B8AD2E3219}" srcOrd="0" destOrd="0" presId="urn:microsoft.com/office/officeart/2005/8/layout/process5"/>
    <dgm:cxn modelId="{E529D9AA-8FE1-43F9-AE66-5152A0AE5524}" type="presOf" srcId="{0851C31A-105B-4042-9C2B-8C0FF2D1F5A5}" destId="{1067591C-E6F2-984B-A852-92CDC3AB4428}" srcOrd="1" destOrd="0" presId="urn:microsoft.com/office/officeart/2005/8/layout/process5"/>
    <dgm:cxn modelId="{B1880BC5-FB98-440A-91A7-FE2568C043A2}" type="presOf" srcId="{2B42BB79-615F-D149-9AC6-4E5439E828CE}" destId="{CD20E408-4840-7D4A-8DFF-FAB33DA532A6}" srcOrd="0" destOrd="0" presId="urn:microsoft.com/office/officeart/2005/8/layout/process5"/>
    <dgm:cxn modelId="{76F9B0C7-1E6B-4A01-AF3B-E1BD576E81C1}" type="presOf" srcId="{64327526-936C-3F44-A59E-F55440212767}" destId="{6693587B-CF42-FC44-A143-A527BAD7BEE2}" srcOrd="0" destOrd="0" presId="urn:microsoft.com/office/officeart/2005/8/layout/process5"/>
    <dgm:cxn modelId="{2BAA16D2-711D-C140-B31D-01B12EE3C77D}" srcId="{6F286B77-8155-4E4C-A804-6B672DD66E51}" destId="{487EFCC7-CAFC-1D49-B37E-E49F19DF3996}" srcOrd="5" destOrd="0" parTransId="{90FEC5B7-3F0E-F94F-8ACA-73A90322ADA8}" sibTransId="{BE63F029-F100-144B-9FDC-B7AD6002CF0C}"/>
    <dgm:cxn modelId="{280703FE-93DF-4147-8B4F-2E1CE08E5B17}" type="presOf" srcId="{0851C31A-105B-4042-9C2B-8C0FF2D1F5A5}" destId="{E22C41C9-178F-394D-914E-92883C3597CE}" srcOrd="0" destOrd="0" presId="urn:microsoft.com/office/officeart/2005/8/layout/process5"/>
    <dgm:cxn modelId="{E74E01E1-3FD9-4544-BBCE-074970EAFC08}" type="presParOf" srcId="{0435D602-9360-A848-968E-298FE8AAB860}" destId="{75A148A8-73DF-7D43-B19C-4F76B6FDF5DA}" srcOrd="0" destOrd="0" presId="urn:microsoft.com/office/officeart/2005/8/layout/process5"/>
    <dgm:cxn modelId="{3B98B750-E6B0-45D7-9977-9CAB68968797}" type="presParOf" srcId="{0435D602-9360-A848-968E-298FE8AAB860}" destId="{E22C41C9-178F-394D-914E-92883C3597CE}" srcOrd="1" destOrd="0" presId="urn:microsoft.com/office/officeart/2005/8/layout/process5"/>
    <dgm:cxn modelId="{997572E5-1FCD-4ED3-A05F-763995A179BC}" type="presParOf" srcId="{E22C41C9-178F-394D-914E-92883C3597CE}" destId="{1067591C-E6F2-984B-A852-92CDC3AB4428}" srcOrd="0" destOrd="0" presId="urn:microsoft.com/office/officeart/2005/8/layout/process5"/>
    <dgm:cxn modelId="{A6754536-8C4E-407B-B9DD-EA53ACD604C1}" type="presParOf" srcId="{0435D602-9360-A848-968E-298FE8AAB860}" destId="{CD20E408-4840-7D4A-8DFF-FAB33DA532A6}" srcOrd="2" destOrd="0" presId="urn:microsoft.com/office/officeart/2005/8/layout/process5"/>
    <dgm:cxn modelId="{EEA14EB7-B4E7-4B03-95E2-24FC0B68923B}" type="presParOf" srcId="{0435D602-9360-A848-968E-298FE8AAB860}" destId="{2DD448AA-0180-5D40-8EF5-A63478EDE7A6}" srcOrd="3" destOrd="0" presId="urn:microsoft.com/office/officeart/2005/8/layout/process5"/>
    <dgm:cxn modelId="{723E8725-B2D5-4F22-8E43-67E1E9E83652}" type="presParOf" srcId="{2DD448AA-0180-5D40-8EF5-A63478EDE7A6}" destId="{04087EC6-B8A1-7346-AE60-260857EBAC7F}" srcOrd="0" destOrd="0" presId="urn:microsoft.com/office/officeart/2005/8/layout/process5"/>
    <dgm:cxn modelId="{111B891E-1481-4DB9-B32B-342400DF4F0A}" type="presParOf" srcId="{0435D602-9360-A848-968E-298FE8AAB860}" destId="{6693587B-CF42-FC44-A143-A527BAD7BEE2}" srcOrd="4" destOrd="0" presId="urn:microsoft.com/office/officeart/2005/8/layout/process5"/>
    <dgm:cxn modelId="{672ECCC4-AA2B-4137-B50F-1998B588A997}" type="presParOf" srcId="{0435D602-9360-A848-968E-298FE8AAB860}" destId="{055C3FC5-502A-8249-B721-9D1301712A74}" srcOrd="5" destOrd="0" presId="urn:microsoft.com/office/officeart/2005/8/layout/process5"/>
    <dgm:cxn modelId="{BD1FD329-1FAC-4053-A5B7-6894418B1AD8}" type="presParOf" srcId="{055C3FC5-502A-8249-B721-9D1301712A74}" destId="{2B7DD253-170C-B343-B9ED-F0572C21763F}" srcOrd="0" destOrd="0" presId="urn:microsoft.com/office/officeart/2005/8/layout/process5"/>
    <dgm:cxn modelId="{D810761C-6150-4077-85F6-3229DFBADBF2}" type="presParOf" srcId="{0435D602-9360-A848-968E-298FE8AAB860}" destId="{03D0812A-5C94-42D4-AA16-30FD1CA4B406}" srcOrd="6" destOrd="0" presId="urn:microsoft.com/office/officeart/2005/8/layout/process5"/>
    <dgm:cxn modelId="{6876F01E-2408-4B25-90E1-C890368B1B32}" type="presParOf" srcId="{0435D602-9360-A848-968E-298FE8AAB860}" destId="{6D943BA3-AD8E-4502-B6FB-C6ACF733DFFA}" srcOrd="7" destOrd="0" presId="urn:microsoft.com/office/officeart/2005/8/layout/process5"/>
    <dgm:cxn modelId="{85F0FDFC-8283-4A99-980E-DB3866F28A3A}" type="presParOf" srcId="{6D943BA3-AD8E-4502-B6FB-C6ACF733DFFA}" destId="{8280A11C-8B22-4917-BB58-977125AA496A}" srcOrd="0" destOrd="0" presId="urn:microsoft.com/office/officeart/2005/8/layout/process5"/>
    <dgm:cxn modelId="{7B272418-6F87-4CEE-B279-6F82121F494E}" type="presParOf" srcId="{0435D602-9360-A848-968E-298FE8AAB860}" destId="{1CED1FB3-BF8D-704B-8E45-6D1AA573E14B}" srcOrd="8" destOrd="0" presId="urn:microsoft.com/office/officeart/2005/8/layout/process5"/>
    <dgm:cxn modelId="{8B6CF8CA-D8B8-4BF3-B78F-16F3F052E046}" type="presParOf" srcId="{0435D602-9360-A848-968E-298FE8AAB860}" destId="{01987C02-0096-8D41-937F-D8C772C41567}" srcOrd="9" destOrd="0" presId="urn:microsoft.com/office/officeart/2005/8/layout/process5"/>
    <dgm:cxn modelId="{31A15F8C-A5DC-46FF-82EE-8072D431C999}" type="presParOf" srcId="{01987C02-0096-8D41-937F-D8C772C41567}" destId="{54B15EC3-F961-A44A-AE02-BCED242094E8}" srcOrd="0" destOrd="0" presId="urn:microsoft.com/office/officeart/2005/8/layout/process5"/>
    <dgm:cxn modelId="{B37BC5A4-06BF-4004-A8E7-EA37FB80B3C0}" type="presParOf" srcId="{0435D602-9360-A848-968E-298FE8AAB860}" destId="{A8181A9C-58DB-B54E-BB20-A4B8AD2E3219}"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148A8-73DF-7D43-B19C-4F76B6FDF5DA}">
      <dsp:nvSpPr>
        <dsp:cNvPr id="0" name=""/>
        <dsp:cNvSpPr/>
      </dsp:nvSpPr>
      <dsp:spPr>
        <a:xfrm>
          <a:off x="7437" y="341163"/>
          <a:ext cx="2222879" cy="13337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Jun. 15 – July 15, 2022</a:t>
          </a:r>
        </a:p>
        <a:p>
          <a:pPr marL="0" lvl="0" indent="0" algn="ctr" defTabSz="844550">
            <a:lnSpc>
              <a:spcPct val="90000"/>
            </a:lnSpc>
            <a:spcBef>
              <a:spcPct val="0"/>
            </a:spcBef>
            <a:spcAft>
              <a:spcPct val="35000"/>
            </a:spcAft>
            <a:buNone/>
          </a:pPr>
          <a:r>
            <a:rPr lang="en-US" sz="1900" kern="1200" dirty="0"/>
            <a:t>Open Registration</a:t>
          </a:r>
        </a:p>
      </dsp:txBody>
      <dsp:txXfrm>
        <a:off x="46501" y="380227"/>
        <a:ext cx="2144751" cy="1255599"/>
      </dsp:txXfrm>
    </dsp:sp>
    <dsp:sp modelId="{E22C41C9-178F-394D-914E-92883C3597CE}">
      <dsp:nvSpPr>
        <dsp:cNvPr id="0" name=""/>
        <dsp:cNvSpPr/>
      </dsp:nvSpPr>
      <dsp:spPr>
        <a:xfrm>
          <a:off x="2425929" y="732389"/>
          <a:ext cx="471250" cy="5512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425929" y="842644"/>
        <a:ext cx="329875" cy="330764"/>
      </dsp:txXfrm>
    </dsp:sp>
    <dsp:sp modelId="{CD20E408-4840-7D4A-8DFF-FAB33DA532A6}">
      <dsp:nvSpPr>
        <dsp:cNvPr id="0" name=""/>
        <dsp:cNvSpPr/>
      </dsp:nvSpPr>
      <dsp:spPr>
        <a:xfrm>
          <a:off x="3119467" y="341163"/>
          <a:ext cx="2222879" cy="13337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Aug. 2, 2022</a:t>
          </a:r>
        </a:p>
        <a:p>
          <a:pPr marL="0" lvl="0" indent="0" algn="ctr" defTabSz="844550">
            <a:lnSpc>
              <a:spcPct val="90000"/>
            </a:lnSpc>
            <a:spcBef>
              <a:spcPct val="0"/>
            </a:spcBef>
            <a:spcAft>
              <a:spcPct val="35000"/>
            </a:spcAft>
            <a:buNone/>
          </a:pPr>
          <a:r>
            <a:rPr lang="en-US" sz="1900" kern="1200" dirty="0"/>
            <a:t>Orientation Session</a:t>
          </a:r>
        </a:p>
      </dsp:txBody>
      <dsp:txXfrm>
        <a:off x="3158531" y="380227"/>
        <a:ext cx="2144751" cy="1255599"/>
      </dsp:txXfrm>
    </dsp:sp>
    <dsp:sp modelId="{2DD448AA-0180-5D40-8EF5-A63478EDE7A6}">
      <dsp:nvSpPr>
        <dsp:cNvPr id="0" name=""/>
        <dsp:cNvSpPr/>
      </dsp:nvSpPr>
      <dsp:spPr>
        <a:xfrm>
          <a:off x="5537960" y="732389"/>
          <a:ext cx="471250" cy="5512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537960" y="842644"/>
        <a:ext cx="329875" cy="330764"/>
      </dsp:txXfrm>
    </dsp:sp>
    <dsp:sp modelId="{6693587B-CF42-FC44-A143-A527BAD7BEE2}">
      <dsp:nvSpPr>
        <dsp:cNvPr id="0" name=""/>
        <dsp:cNvSpPr/>
      </dsp:nvSpPr>
      <dsp:spPr>
        <a:xfrm>
          <a:off x="6231498" y="341163"/>
          <a:ext cx="2222879" cy="13337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Aug 2022</a:t>
          </a:r>
        </a:p>
        <a:p>
          <a:pPr marL="0" lvl="0" indent="0" algn="ctr" defTabSz="844550">
            <a:lnSpc>
              <a:spcPct val="90000"/>
            </a:lnSpc>
            <a:spcBef>
              <a:spcPct val="0"/>
            </a:spcBef>
            <a:spcAft>
              <a:spcPct val="35000"/>
            </a:spcAft>
            <a:buNone/>
          </a:pPr>
          <a:r>
            <a:rPr lang="en-US" sz="1900" kern="1200" dirty="0"/>
            <a:t>Implementation</a:t>
          </a:r>
        </a:p>
      </dsp:txBody>
      <dsp:txXfrm>
        <a:off x="6270562" y="380227"/>
        <a:ext cx="2144751" cy="1255599"/>
      </dsp:txXfrm>
    </dsp:sp>
    <dsp:sp modelId="{055C3FC5-502A-8249-B721-9D1301712A74}">
      <dsp:nvSpPr>
        <dsp:cNvPr id="0" name=""/>
        <dsp:cNvSpPr/>
      </dsp:nvSpPr>
      <dsp:spPr>
        <a:xfrm rot="5400000">
          <a:off x="7107313" y="1830492"/>
          <a:ext cx="471250" cy="5512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7177557" y="1870504"/>
        <a:ext cx="330764" cy="329875"/>
      </dsp:txXfrm>
    </dsp:sp>
    <dsp:sp modelId="{03D0812A-5C94-42D4-AA16-30FD1CA4B406}">
      <dsp:nvSpPr>
        <dsp:cNvPr id="0" name=""/>
        <dsp:cNvSpPr/>
      </dsp:nvSpPr>
      <dsp:spPr>
        <a:xfrm>
          <a:off x="6231498" y="2564042"/>
          <a:ext cx="2222879" cy="13337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i="0" u="sng" kern="1200" dirty="0">
              <a:latin typeface="Arial"/>
              <a:cs typeface="Arial"/>
            </a:rPr>
            <a:t>May 19, 2023</a:t>
          </a:r>
        </a:p>
        <a:p>
          <a:pPr marL="0" lvl="0" indent="0" algn="ctr" defTabSz="844550">
            <a:lnSpc>
              <a:spcPct val="90000"/>
            </a:lnSpc>
            <a:spcBef>
              <a:spcPct val="0"/>
            </a:spcBef>
            <a:spcAft>
              <a:spcPct val="35000"/>
            </a:spcAft>
            <a:buNone/>
          </a:pPr>
          <a:r>
            <a:rPr lang="en-US" sz="1900" b="1" kern="1200" dirty="0"/>
            <a:t>Last Day to Make Purchases</a:t>
          </a:r>
          <a:endParaRPr lang="en-US" sz="1900" kern="1200" dirty="0"/>
        </a:p>
      </dsp:txBody>
      <dsp:txXfrm>
        <a:off x="6270562" y="2603106"/>
        <a:ext cx="2144751" cy="1255599"/>
      </dsp:txXfrm>
    </dsp:sp>
    <dsp:sp modelId="{6D943BA3-AD8E-4502-B6FB-C6ACF733DFFA}">
      <dsp:nvSpPr>
        <dsp:cNvPr id="0" name=""/>
        <dsp:cNvSpPr/>
      </dsp:nvSpPr>
      <dsp:spPr>
        <a:xfrm rot="10800000">
          <a:off x="5564634" y="2955269"/>
          <a:ext cx="471250" cy="5512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706009" y="3065524"/>
        <a:ext cx="329875" cy="330764"/>
      </dsp:txXfrm>
    </dsp:sp>
    <dsp:sp modelId="{1CED1FB3-BF8D-704B-8E45-6D1AA573E14B}">
      <dsp:nvSpPr>
        <dsp:cNvPr id="0" name=""/>
        <dsp:cNvSpPr/>
      </dsp:nvSpPr>
      <dsp:spPr>
        <a:xfrm>
          <a:off x="3119467" y="2564042"/>
          <a:ext cx="2222879" cy="13337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June 1, 2023</a:t>
          </a:r>
        </a:p>
        <a:p>
          <a:pPr marL="0" lvl="0" indent="0" algn="ctr" defTabSz="844550">
            <a:lnSpc>
              <a:spcPct val="90000"/>
            </a:lnSpc>
            <a:spcBef>
              <a:spcPct val="0"/>
            </a:spcBef>
            <a:spcAft>
              <a:spcPct val="35000"/>
            </a:spcAft>
            <a:buNone/>
          </a:pPr>
          <a:r>
            <a:rPr lang="en-US" sz="1900" kern="1200" dirty="0"/>
            <a:t>Application Opens for FY23</a:t>
          </a:r>
        </a:p>
      </dsp:txBody>
      <dsp:txXfrm>
        <a:off x="3158531" y="2603106"/>
        <a:ext cx="2144751" cy="1255599"/>
      </dsp:txXfrm>
    </dsp:sp>
    <dsp:sp modelId="{01987C02-0096-8D41-937F-D8C772C41567}">
      <dsp:nvSpPr>
        <dsp:cNvPr id="0" name=""/>
        <dsp:cNvSpPr/>
      </dsp:nvSpPr>
      <dsp:spPr>
        <a:xfrm rot="10800000">
          <a:off x="2452604" y="2955269"/>
          <a:ext cx="471250" cy="5512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593979" y="3065524"/>
        <a:ext cx="329875" cy="330764"/>
      </dsp:txXfrm>
    </dsp:sp>
    <dsp:sp modelId="{A8181A9C-58DB-B54E-BB20-A4B8AD2E3219}">
      <dsp:nvSpPr>
        <dsp:cNvPr id="0" name=""/>
        <dsp:cNvSpPr/>
      </dsp:nvSpPr>
      <dsp:spPr>
        <a:xfrm>
          <a:off x="7437" y="2564042"/>
          <a:ext cx="2222879" cy="13337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June 30, 2023 </a:t>
          </a:r>
          <a:r>
            <a:rPr lang="en-US" sz="1900" kern="1200" dirty="0"/>
            <a:t>End of </a:t>
          </a:r>
          <a:r>
            <a:rPr lang="en-US" sz="1900" kern="1200" dirty="0">
              <a:latin typeface="Garamond"/>
            </a:rPr>
            <a:t>FY24</a:t>
          </a:r>
          <a:r>
            <a:rPr lang="en-US" sz="1900" kern="1200" dirty="0"/>
            <a:t> Cycle</a:t>
          </a:r>
        </a:p>
      </dsp:txBody>
      <dsp:txXfrm>
        <a:off x="46501" y="2603106"/>
        <a:ext cx="2144751" cy="12555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7450" y="400050"/>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8/2/2022</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ronavirus.ucsf.edu/even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upplychain.ucsf.edu/meeting-and-entertainment-expens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foodsafety/index.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a:t>Add the following Line </a:t>
            </a:r>
            <a:r>
              <a:rPr lang="en-US" sz="1200" kern="1200" dirty="0">
                <a:solidFill>
                  <a:srgbClr val="052049"/>
                </a:solidFill>
                <a:effectLst/>
                <a:latin typeface="+mj-lt"/>
                <a:ea typeface="+mn-ea"/>
                <a:cs typeface="Arial" pitchFamily="34" charset="0"/>
              </a:rPr>
              <a:t>https://</a:t>
            </a:r>
            <a:r>
              <a:rPr lang="en-US" sz="1200" kern="1200" dirty="0" err="1">
                <a:solidFill>
                  <a:srgbClr val="052049"/>
                </a:solidFill>
                <a:effectLst/>
                <a:latin typeface="+mj-lt"/>
                <a:ea typeface="+mn-ea"/>
                <a:cs typeface="Arial" pitchFamily="34" charset="0"/>
              </a:rPr>
              <a:t>coronavirus.ucsf.edu</a:t>
            </a:r>
            <a:r>
              <a:rPr lang="en-US" sz="1200" kern="1200">
                <a:solidFill>
                  <a:srgbClr val="052049"/>
                </a:solidFill>
                <a:effectLst/>
                <a:latin typeface="+mj-lt"/>
                <a:ea typeface="+mn-ea"/>
                <a:cs typeface="Arial" pitchFamily="34" charset="0"/>
              </a:rPr>
              <a:t>/events</a:t>
            </a:r>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1850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endParaRPr lang="en-US" dirty="0"/>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a:t>REVIEW: https://</a:t>
            </a:r>
            <a:r>
              <a:rPr lang="en-US" dirty="0" err="1"/>
              <a:t>coronavirus.ucsf.edu</a:t>
            </a:r>
            <a:r>
              <a:rPr lang="en-US" dirty="0"/>
              <a:t>/events </a:t>
            </a:r>
          </a:p>
          <a:p>
            <a:endParaRPr lang="en-US" dirty="0"/>
          </a:p>
          <a:p>
            <a:pPr marL="0" indent="0">
              <a:buNone/>
            </a:pPr>
            <a:endParaRPr lang="en-US" sz="1200" b="0" i="0" u="none" strike="noStrike" kern="1200" dirty="0">
              <a:solidFill>
                <a:srgbClr val="052049"/>
              </a:solidFill>
              <a:effectLst/>
              <a:latin typeface="+mj-lt"/>
              <a:ea typeface="+mn-ea"/>
              <a:cs typeface="Arial" pitchFamily="34" charset="0"/>
            </a:endParaRPr>
          </a:p>
          <a:p>
            <a:pPr marL="0" indent="0">
              <a:buNone/>
            </a:pPr>
            <a:r>
              <a:rPr lang="en-US" sz="1200" b="1" i="0" u="none" strike="noStrike" kern="1200" dirty="0">
                <a:solidFill>
                  <a:srgbClr val="052049"/>
                </a:solidFill>
                <a:effectLst/>
                <a:latin typeface="+mj-lt"/>
                <a:ea typeface="+mn-ea"/>
                <a:cs typeface="Arial" pitchFamily="34" charset="0"/>
              </a:rPr>
              <a:t>Policy for RCO/Student Organization requests</a:t>
            </a:r>
            <a:endParaRPr lang="en-US" sz="1200" b="0" i="0" u="none" strike="noStrike" kern="1200" dirty="0">
              <a:solidFill>
                <a:srgbClr val="052049"/>
              </a:solidFill>
              <a:effectLst/>
              <a:latin typeface="+mj-lt"/>
              <a:ea typeface="+mn-ea"/>
              <a:cs typeface="Arial" pitchFamily="34" charset="0"/>
            </a:endParaRPr>
          </a:p>
          <a:p>
            <a:r>
              <a:rPr lang="en-US" sz="1200" b="0" i="1" u="none" strike="noStrike" kern="1200" dirty="0">
                <a:solidFill>
                  <a:srgbClr val="052049"/>
                </a:solidFill>
                <a:effectLst/>
                <a:latin typeface="+mj-lt"/>
                <a:ea typeface="+mn-ea"/>
                <a:cs typeface="Arial" pitchFamily="34" charset="0"/>
              </a:rPr>
              <a:t>No classroom usage charge for RCO/Student Organization requests, such as high school outreach symposia/conferences (</a:t>
            </a:r>
            <a:r>
              <a:rPr lang="en-US" sz="1200" b="0" i="1" u="none" strike="noStrike" kern="1200" dirty="0" err="1">
                <a:solidFill>
                  <a:srgbClr val="052049"/>
                </a:solidFill>
                <a:effectLst/>
                <a:latin typeface="+mj-lt"/>
                <a:ea typeface="+mn-ea"/>
                <a:cs typeface="Arial" pitchFamily="34" charset="0"/>
              </a:rPr>
              <a:t>ie</a:t>
            </a:r>
            <a:r>
              <a:rPr lang="en-US" sz="1200" b="0" i="1" u="none" strike="noStrike" kern="1200" dirty="0">
                <a:solidFill>
                  <a:srgbClr val="052049"/>
                </a:solidFill>
                <a:effectLst/>
                <a:latin typeface="+mj-lt"/>
                <a:ea typeface="+mn-ea"/>
                <a:cs typeface="Arial" pitchFamily="34" charset="0"/>
              </a:rPr>
              <a:t>: Annual High School Outreach Conference). Charges for onsite technical support and other audio-visual services may apply. Contact Educational Technology Services for additional information</a:t>
            </a:r>
            <a:endParaRPr lang="en-US" sz="1200" b="0" i="0" u="none" strike="noStrike" kern="1200" dirty="0">
              <a:solidFill>
                <a:srgbClr val="052049"/>
              </a:solidFill>
              <a:effectLst/>
              <a:latin typeface="+mj-lt"/>
              <a:ea typeface="+mn-ea"/>
              <a:cs typeface="Arial" pitchFamily="34" charset="0"/>
            </a:endParaRPr>
          </a:p>
          <a:p>
            <a:endParaRPr lang="en-US" sz="1200" b="0" i="0" u="none" strike="noStrike" kern="1200" dirty="0">
              <a:solidFill>
                <a:srgbClr val="052049"/>
              </a:solidFill>
              <a:effectLst/>
              <a:latin typeface="+mj-lt"/>
              <a:ea typeface="+mn-ea"/>
              <a:cs typeface="Arial" pitchFamily="34" charset="0"/>
            </a:endParaRPr>
          </a:p>
          <a:p>
            <a:r>
              <a:rPr lang="en-US" sz="1200" b="1" i="0" u="none" strike="noStrike" kern="1200" dirty="0">
                <a:solidFill>
                  <a:srgbClr val="052049"/>
                </a:solidFill>
                <a:effectLst/>
                <a:latin typeface="+mj-lt"/>
                <a:ea typeface="+mn-ea"/>
                <a:cs typeface="Arial" pitchFamily="34" charset="0"/>
              </a:rPr>
              <a:t>Policy for Staff Sponsored events with headcount of 40 or more attendees:</a:t>
            </a:r>
            <a:endParaRPr lang="en-US" sz="1200" b="0" i="0" u="none" strike="noStrike" kern="1200" dirty="0">
              <a:solidFill>
                <a:srgbClr val="052049"/>
              </a:solidFill>
              <a:effectLst/>
              <a:latin typeface="+mj-lt"/>
              <a:ea typeface="+mn-ea"/>
              <a:cs typeface="Arial" pitchFamily="34" charset="0"/>
            </a:endParaRPr>
          </a:p>
          <a:p>
            <a:r>
              <a:rPr lang="en-US" sz="1200" b="0" i="1" u="none" strike="noStrike" kern="1200" dirty="0">
                <a:solidFill>
                  <a:srgbClr val="052049"/>
                </a:solidFill>
                <a:effectLst/>
                <a:latin typeface="+mj-lt"/>
                <a:ea typeface="+mn-ea"/>
                <a:cs typeface="Arial" pitchFamily="34" charset="0"/>
              </a:rPr>
              <a:t>No charges for events that are less than 4 hours</a:t>
            </a:r>
            <a:endParaRPr lang="en-US" sz="1200" b="0" i="0" u="none" strike="noStrike" kern="1200" dirty="0">
              <a:solidFill>
                <a:srgbClr val="052049"/>
              </a:solidFill>
              <a:effectLst/>
              <a:latin typeface="+mj-lt"/>
              <a:ea typeface="+mn-ea"/>
              <a:cs typeface="Arial" pitchFamily="34" charset="0"/>
            </a:endParaRPr>
          </a:p>
          <a:p>
            <a:endParaRPr lang="en-US" sz="1200" b="0" i="0" u="none" strike="noStrike" kern="1200" dirty="0">
              <a:solidFill>
                <a:srgbClr val="052049"/>
              </a:solidFill>
              <a:effectLst/>
              <a:latin typeface="+mj-lt"/>
              <a:ea typeface="+mn-ea"/>
              <a:cs typeface="Arial" pitchFamily="34" charset="0"/>
            </a:endParaRPr>
          </a:p>
          <a:p>
            <a:r>
              <a:rPr lang="en-US" sz="1200" b="0" i="1" u="none" strike="noStrike" kern="1200" dirty="0">
                <a:solidFill>
                  <a:srgbClr val="052049"/>
                </a:solidFill>
                <a:effectLst/>
                <a:latin typeface="+mj-lt"/>
                <a:ea typeface="+mn-ea"/>
                <a:cs typeface="Arial" pitchFamily="34" charset="0"/>
              </a:rPr>
              <a:t>No charges for staff sponsored events with headcount under 40 attendees</a:t>
            </a:r>
            <a:endParaRPr lang="en-US" sz="1200" b="0" i="0" u="none" strike="noStrike" kern="1200" dirty="0">
              <a:solidFill>
                <a:srgbClr val="052049"/>
              </a:solidFill>
              <a:effectLst/>
              <a:latin typeface="+mj-lt"/>
              <a:ea typeface="+mn-ea"/>
              <a:cs typeface="Arial" pitchFamily="34" charset="0"/>
            </a:endParaRPr>
          </a:p>
          <a:p>
            <a:endParaRPr lang="en-US" sz="1200" b="0" i="0" u="none" strike="noStrike" kern="1200" dirty="0">
              <a:solidFill>
                <a:srgbClr val="052049"/>
              </a:solidFill>
              <a:effectLst/>
              <a:latin typeface="+mj-lt"/>
              <a:ea typeface="+mn-ea"/>
              <a:cs typeface="Arial" pitchFamily="34" charset="0"/>
            </a:endParaRPr>
          </a:p>
          <a:p>
            <a:r>
              <a:rPr lang="en-US" sz="1200" b="0" i="1" u="none" strike="noStrike" kern="1200" dirty="0">
                <a:solidFill>
                  <a:srgbClr val="052049"/>
                </a:solidFill>
                <a:effectLst/>
                <a:latin typeface="+mj-lt"/>
                <a:ea typeface="+mn-ea"/>
                <a:cs typeface="Arial" pitchFamily="34" charset="0"/>
              </a:rPr>
              <a:t>Classroom usage charges will apply to events with 75% non-UCSF attendees for events that are 4 hours or more. The charge would be $240 per lecture hall. Breakout rooms at no charge based on availability</a:t>
            </a:r>
            <a:endParaRPr lang="en-US" sz="1200" b="0" i="0" u="none" strike="noStrike" kern="1200" dirty="0">
              <a:solidFill>
                <a:srgbClr val="052049"/>
              </a:solidFill>
              <a:effectLst/>
              <a:latin typeface="+mj-lt"/>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16</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17727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sz="1900" dirty="0">
                <a:cs typeface="Arial"/>
              </a:rPr>
              <a:t>Staff RCOs are responsible for requesting and paying for all facility requests (e.g. table, chairs, custodial services, unlocking doors, </a:t>
            </a:r>
            <a:r>
              <a:rPr lang="en-US" sz="1900" dirty="0" err="1">
                <a:cs typeface="Arial"/>
              </a:rPr>
              <a:t>etc</a:t>
            </a:r>
            <a:r>
              <a:rPr lang="en-US" sz="1900" dirty="0">
                <a:cs typeface="Arial"/>
              </a:rPr>
              <a:t>).</a:t>
            </a:r>
          </a:p>
          <a:p>
            <a:pPr>
              <a:buClr>
                <a:srgbClr val="000000"/>
              </a:buClr>
            </a:pPr>
            <a:r>
              <a:rPr lang="en-US" sz="1900" dirty="0">
                <a:cs typeface="Arial"/>
              </a:rPr>
              <a:t>Have a section in the Events form where you will be able to add notes that you need any of these additional items</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17</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59002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Sans-Serif"/>
            </a:pPr>
            <a:r>
              <a:rPr lang="en-US" dirty="0">
                <a:cs typeface="Arial"/>
              </a:rPr>
              <a:t>REVIEW: </a:t>
            </a:r>
            <a:r>
              <a:rPr lang="en-US" dirty="0">
                <a:cs typeface="Arial"/>
                <a:hlinkClick r:id="rId3"/>
              </a:rPr>
              <a:t>https://coronavirus.ucsf.edu/events</a:t>
            </a:r>
            <a:r>
              <a:rPr lang="en-US" dirty="0">
                <a:cs typeface="Arial"/>
              </a:rPr>
              <a:t> </a:t>
            </a:r>
          </a:p>
          <a:p>
            <a:pPr marL="285750" indent="-285750">
              <a:buFont typeface="Arial,Sans-Serif"/>
            </a:pPr>
            <a:endParaRPr lang="en-US" dirty="0"/>
          </a:p>
          <a:p>
            <a:pPr marL="285750" indent="-285750">
              <a:buFont typeface="Arial,Sans-Serif"/>
            </a:pPr>
            <a:endParaRPr lang="en-US" dirty="0"/>
          </a:p>
          <a:p>
            <a:pPr marL="285750" indent="-285750">
              <a:buFont typeface="Arial,Sans-Serif"/>
            </a:pPr>
            <a:r>
              <a:rPr lang="en-US" dirty="0">
                <a:cs typeface="Arial"/>
              </a:rPr>
              <a:t>For promotional use and gain more user visibility </a:t>
            </a:r>
          </a:p>
          <a:p>
            <a:pPr marL="285750" indent="-285750">
              <a:buFont typeface="Arial,Sans-Serif"/>
            </a:pPr>
            <a:r>
              <a:rPr lang="en-US" dirty="0">
                <a:cs typeface="Arial"/>
              </a:rPr>
              <a:t>Make sure to also submit Event Request Form aka “Event Information”</a:t>
            </a:r>
          </a:p>
          <a:p>
            <a:pPr marL="0" indent="0">
              <a:buNone/>
            </a:pPr>
            <a:r>
              <a:rPr lang="en-US" dirty="0">
                <a:cs typeface="Arial"/>
              </a:rPr>
              <a:t>SEPARATE ITEMS:</a:t>
            </a:r>
          </a:p>
          <a:p>
            <a:pPr marL="285750" indent="-285750">
              <a:buFont typeface="Helvetica,Sans-Serif"/>
              <a:buChar char="●"/>
            </a:pPr>
            <a:r>
              <a:rPr lang="en-US" dirty="0">
                <a:cs typeface="Arial"/>
              </a:rPr>
              <a:t>Alcohol request</a:t>
            </a:r>
          </a:p>
          <a:p>
            <a:pPr marL="285750" indent="-285750">
              <a:buFont typeface="Helvetica,Sans-Serif"/>
              <a:buChar char="●"/>
            </a:pPr>
            <a:r>
              <a:rPr lang="en-US" dirty="0">
                <a:cs typeface="Arial"/>
              </a:rPr>
              <a:t>Fundraising request</a:t>
            </a:r>
          </a:p>
          <a:p>
            <a:pPr marL="285750" indent="-285750">
              <a:buFont typeface="Helvetica,Sans-Serif"/>
              <a:buChar char="●"/>
            </a:pPr>
            <a:endParaRPr lang="en-US" dirty="0"/>
          </a:p>
          <a:p>
            <a:pPr marL="285750" indent="-285750">
              <a:buFont typeface="Helvetica,Sans-Serif"/>
              <a:buChar char="●"/>
            </a:pPr>
            <a:r>
              <a:rPr lang="en-US" dirty="0">
                <a:cs typeface="Arial"/>
              </a:rPr>
              <a:t>For any RCO recreational in nature, waivers must be filled out each year. Waivers can be filled out in the Forms section. </a:t>
            </a:r>
          </a:p>
        </p:txBody>
      </p:sp>
      <p:sp>
        <p:nvSpPr>
          <p:cNvPr id="4" name="Slide Number Placeholder 3"/>
          <p:cNvSpPr>
            <a:spLocks noGrp="1"/>
          </p:cNvSpPr>
          <p:nvPr>
            <p:ph type="sldNum" sz="quarter" idx="5"/>
          </p:nvPr>
        </p:nvSpPr>
        <p:spPr/>
        <p:txBody>
          <a:bodyPr/>
          <a:lstStyle/>
          <a:p>
            <a:pPr algn="r"/>
            <a:fld id="{111E5896-917A-4035-A860-408E1EC3CD51}" type="slidenum">
              <a:rPr lang="en-US">
                <a:solidFill>
                  <a:srgbClr val="052049"/>
                </a:solidFill>
                <a:latin typeface="Arial" pitchFamily="34" charset="0"/>
                <a:cs typeface="Arial" pitchFamily="34" charset="0"/>
              </a:rPr>
              <a:pPr algn="r"/>
              <a:t>19</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308030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Highlights of the Events Accessibility Guide are below. </a:t>
            </a:r>
          </a:p>
          <a:p>
            <a:pPr>
              <a:buNone/>
            </a:pPr>
            <a:endParaRPr lang="en-US" dirty="0"/>
          </a:p>
          <a:p>
            <a:pPr>
              <a:buNone/>
            </a:pPr>
            <a:r>
              <a:rPr lang="en-US" dirty="0"/>
              <a:t>Include an accessibility statement on all event registration forms, fliers, electronic and print communications.</a:t>
            </a:r>
          </a:p>
        </p:txBody>
      </p:sp>
      <p:sp>
        <p:nvSpPr>
          <p:cNvPr id="4" name="Slide Number Placeholder 3"/>
          <p:cNvSpPr>
            <a:spLocks noGrp="1"/>
          </p:cNvSpPr>
          <p:nvPr>
            <p:ph type="sldNum" sz="quarter" idx="5"/>
          </p:nvPr>
        </p:nvSpPr>
        <p:spPr/>
        <p:txBody>
          <a:bodyPr/>
          <a:lstStyle/>
          <a:p>
            <a:pPr algn="r"/>
            <a:fld id="{111E5896-917A-4035-A860-408E1EC3CD51}" type="slidenum">
              <a:rPr lang="en-US">
                <a:solidFill>
                  <a:srgbClr val="052049"/>
                </a:solidFill>
                <a:latin typeface="Arial" pitchFamily="34" charset="0"/>
                <a:cs typeface="Arial" pitchFamily="34" charset="0"/>
              </a:rPr>
              <a:pPr algn="r"/>
              <a:t>20</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45533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Calibri"/>
                <a:ea typeface="Calibri"/>
                <a:cs typeface="Calibri"/>
              </a:rPr>
              <a:t>Need to monitor any event fees that nee</a:t>
            </a:r>
          </a:p>
        </p:txBody>
      </p:sp>
      <p:sp>
        <p:nvSpPr>
          <p:cNvPr id="4" name="Slide Number Placeholder 3"/>
          <p:cNvSpPr>
            <a:spLocks noGrp="1"/>
          </p:cNvSpPr>
          <p:nvPr>
            <p:ph type="sldNum" sz="quarter" idx="5"/>
          </p:nvPr>
        </p:nvSpPr>
        <p:spPr/>
        <p:txBody>
          <a:bodyPr/>
          <a:lstStyle/>
          <a:p>
            <a:pPr algn="r"/>
            <a:fld id="{111E5896-917A-4035-A860-408E1EC3CD51}" type="slidenum">
              <a:rPr lang="en-US">
                <a:solidFill>
                  <a:srgbClr val="052049"/>
                </a:solidFill>
                <a:latin typeface="Arial" pitchFamily="34" charset="0"/>
                <a:cs typeface="Arial" pitchFamily="34" charset="0"/>
              </a:rPr>
              <a:pPr algn="r"/>
              <a:t>21</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478436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Calibri"/>
                <a:ea typeface="Calibri"/>
                <a:cs typeface="Calibri"/>
              </a:rPr>
              <a:t>Need to monitor any event fees that nee</a:t>
            </a:r>
          </a:p>
        </p:txBody>
      </p:sp>
      <p:sp>
        <p:nvSpPr>
          <p:cNvPr id="4" name="Slide Number Placeholder 3"/>
          <p:cNvSpPr>
            <a:spLocks noGrp="1"/>
          </p:cNvSpPr>
          <p:nvPr>
            <p:ph type="sldNum" sz="quarter" idx="5"/>
          </p:nvPr>
        </p:nvSpPr>
        <p:spPr/>
        <p:txBody>
          <a:bodyPr/>
          <a:lstStyle/>
          <a:p>
            <a:pPr algn="r"/>
            <a:fld id="{111E5896-917A-4035-A860-408E1EC3CD51}" type="slidenum">
              <a:rPr lang="en-US">
                <a:solidFill>
                  <a:srgbClr val="052049"/>
                </a:solidFill>
                <a:latin typeface="Arial" pitchFamily="34" charset="0"/>
                <a:cs typeface="Arial" pitchFamily="34" charset="0"/>
              </a:rPr>
              <a:pPr algn="r"/>
              <a:t>22</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524184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a:solidFill>
                  <a:srgbClr val="052049"/>
                </a:solidFill>
                <a:latin typeface="Arial" pitchFamily="34" charset="0"/>
                <a:cs typeface="Arial" pitchFamily="34" charset="0"/>
              </a:rPr>
              <a:pPr algn="r"/>
              <a:t>23</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83485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25</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948190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200" kern="1200" dirty="0">
                <a:solidFill>
                  <a:srgbClr val="052049"/>
                </a:solidFill>
                <a:effectLst/>
                <a:latin typeface="+mj-lt"/>
                <a:ea typeface="+mn-ea"/>
                <a:cs typeface="Arial" pitchFamily="34" charset="0"/>
              </a:rPr>
              <a:t>Event requests do not need to be submitted until event logistics are finalized. </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endParaRPr lang="en-US" sz="1200" kern="1200" dirty="0">
              <a:solidFill>
                <a:srgbClr val="052049"/>
              </a:solidFill>
              <a:effectLst/>
              <a:latin typeface="+mj-lt"/>
              <a:ea typeface="+mn-ea"/>
              <a:cs typeface="Arial" pitchFamily="34" charset="0"/>
            </a:endParaRP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200" kern="1200" dirty="0">
                <a:solidFill>
                  <a:srgbClr val="052049"/>
                </a:solidFill>
                <a:effectLst/>
                <a:latin typeface="+mj-lt"/>
                <a:ea typeface="+mn-ea"/>
                <a:cs typeface="Arial" pitchFamily="34" charset="0"/>
              </a:rPr>
              <a:t>PRIDE:</a:t>
            </a:r>
          </a:p>
          <a:p>
            <a:r>
              <a:rPr lang="en-US" dirty="0"/>
              <a:t>Professionalism: To be competent, accountable, reliable and responsible, interacting positively and collaboratively with all colleagues, students, patients, visitors and business partners.</a:t>
            </a:r>
          </a:p>
          <a:p>
            <a:r>
              <a:rPr lang="en-US" dirty="0"/>
              <a:t>Respect: To treat all others as you wish to be treated, being courteous, kind and acting with utmost consideration for others.</a:t>
            </a:r>
          </a:p>
          <a:p>
            <a:r>
              <a:rPr lang="en-US" dirty="0"/>
              <a:t>Integrity: To be honest, trustworthy and ethical, always doing the right thing, without compromising the truth, and being fair and sincere.</a:t>
            </a:r>
          </a:p>
          <a:p>
            <a:r>
              <a:rPr lang="en-US" dirty="0"/>
              <a:t>Diversity: To appreciate and celebrate differences in others, creating an environment of equity and inclusion with opportunities for everyone to reach their potential.</a:t>
            </a:r>
          </a:p>
          <a:p>
            <a:r>
              <a:rPr lang="en-US" dirty="0"/>
              <a:t>Excellence: To be dedicated, motivated, innovative and confident, giving your best every day, encouraging and supporting others to excel in everything they do.</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endParaRPr lang="en-US" sz="1200" kern="1200" dirty="0">
              <a:solidFill>
                <a:srgbClr val="052049"/>
              </a:solidFill>
              <a:effectLst/>
              <a:latin typeface="+mj-lt"/>
              <a:ea typeface="+mn-ea"/>
              <a:cs typeface="Arial" pitchFamily="34" charset="0"/>
            </a:endParaRPr>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26</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708888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The</a:t>
            </a:r>
            <a:r>
              <a:rPr lang="en-US" baseline="0" dirty="0"/>
              <a:t> funding Guidelines are also listed in the description of the Funding Application</a:t>
            </a:r>
            <a:endParaRPr lang="en-US" dirty="0"/>
          </a:p>
          <a:p>
            <a:r>
              <a:rPr lang="en-US" dirty="0"/>
              <a:t>All staff organizations</a:t>
            </a:r>
            <a:r>
              <a:rPr lang="en-US" baseline="0" dirty="0"/>
              <a:t> may apply for funding with the following:</a:t>
            </a:r>
          </a:p>
          <a:p>
            <a:r>
              <a:rPr lang="en-US" baseline="0" dirty="0"/>
              <a:t>Cultural: events that promote culture of that group (e.g. music, fashion show)</a:t>
            </a:r>
          </a:p>
          <a:p>
            <a:r>
              <a:rPr lang="en-US" baseline="0" dirty="0"/>
              <a:t>Artistic: musical performance, art show, poetry etc.</a:t>
            </a:r>
          </a:p>
          <a:p>
            <a:r>
              <a:rPr lang="en-US" baseline="0" dirty="0"/>
              <a:t>Professional Development: speaker that can teach how to use Slack, resume building, technology ed, learning new skills, APASA brought a </a:t>
            </a:r>
            <a:r>
              <a:rPr lang="en-US" baseline="0" dirty="0" err="1"/>
              <a:t>KonMari</a:t>
            </a:r>
            <a:r>
              <a:rPr lang="en-US" baseline="0" dirty="0"/>
              <a:t> expert to organize the Office</a:t>
            </a:r>
          </a:p>
          <a:p>
            <a:r>
              <a:rPr lang="en-US" baseline="0" dirty="0"/>
              <a:t>Recruitment and publicity:  building more in your organization </a:t>
            </a:r>
          </a:p>
          <a:p>
            <a:r>
              <a:rPr lang="en-US" baseline="0" dirty="0"/>
              <a:t>Org meetings: </a:t>
            </a:r>
            <a:endParaRPr lang="en-US" dirty="0"/>
          </a:p>
          <a:p>
            <a:endParaRPr lang="en-US" baseline="0" dirty="0"/>
          </a:p>
          <a:p>
            <a:endParaRPr lang="en-US" baseline="0" dirty="0"/>
          </a:p>
          <a:p>
            <a:r>
              <a:rPr lang="en-US" baseline="0" dirty="0"/>
              <a:t>We cannot pay HONORARIUMS to UC FACULTY, STAFF OR STUDENTS </a:t>
            </a:r>
            <a:r>
              <a:rPr lang="mr-IN" baseline="0" dirty="0"/>
              <a:t>–</a:t>
            </a:r>
            <a:r>
              <a:rPr lang="en-US" baseline="0" dirty="0"/>
              <a:t> if you have a speaker that is not UCSF and would like to pay them by honorarium then please submit a Speaker Agreement Form, a W9 and a flyer. </a:t>
            </a:r>
          </a:p>
          <a:p>
            <a:endParaRPr lang="en-US" baseline="0" dirty="0"/>
          </a:p>
          <a:p>
            <a:r>
              <a:rPr lang="en-US" baseline="0" dirty="0"/>
              <a:t>Can request alcohol in the Alcohol Request Form (at own expense), but cannot be supported by funding</a:t>
            </a:r>
          </a:p>
          <a:p>
            <a:r>
              <a:rPr lang="en-US" baseline="0" dirty="0"/>
              <a:t>Cannot have alcohol in the classroom, but it is allowed in the atrium </a:t>
            </a:r>
            <a:r>
              <a:rPr lang="mr-IN" baseline="0" dirty="0"/>
              <a:t>–</a:t>
            </a:r>
            <a:r>
              <a:rPr lang="en-US" baseline="0" dirty="0"/>
              <a:t> dependent upon which facility you are using.</a:t>
            </a: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29</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61797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264212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The</a:t>
            </a:r>
            <a:r>
              <a:rPr lang="en-US" baseline="0" dirty="0"/>
              <a:t> funding Guidelines are also listed in the description of the Funding Application</a:t>
            </a:r>
            <a:endParaRPr lang="en-US" dirty="0"/>
          </a:p>
          <a:p>
            <a:r>
              <a:rPr lang="en-US" dirty="0"/>
              <a:t>All staff organizations</a:t>
            </a:r>
            <a:r>
              <a:rPr lang="en-US" baseline="0" dirty="0"/>
              <a:t> may apply for funding with the following:</a:t>
            </a:r>
          </a:p>
          <a:p>
            <a:r>
              <a:rPr lang="en-US" baseline="0" dirty="0"/>
              <a:t>Cultural: events that promote culture of that group (e.g. music, fashion show)</a:t>
            </a:r>
          </a:p>
          <a:p>
            <a:r>
              <a:rPr lang="en-US" baseline="0" dirty="0"/>
              <a:t>Artistic: musical performance, art show, poetry etc.</a:t>
            </a:r>
          </a:p>
          <a:p>
            <a:r>
              <a:rPr lang="en-US" baseline="0" dirty="0"/>
              <a:t>Professional Development: speaker that can teach how to use Slack, resume building, technology ed, learning new skills, APASA brought a </a:t>
            </a:r>
            <a:r>
              <a:rPr lang="en-US" baseline="0" dirty="0" err="1"/>
              <a:t>KonMari</a:t>
            </a:r>
            <a:r>
              <a:rPr lang="en-US" baseline="0" dirty="0"/>
              <a:t> expert to organize the Office</a:t>
            </a:r>
          </a:p>
          <a:p>
            <a:r>
              <a:rPr lang="en-US" baseline="0" dirty="0"/>
              <a:t>Recruitment and publicity:  building more in your organization </a:t>
            </a:r>
          </a:p>
          <a:p>
            <a:r>
              <a:rPr lang="en-US" baseline="0" dirty="0"/>
              <a:t>Org meetings: </a:t>
            </a:r>
            <a:endParaRPr lang="en-US" dirty="0"/>
          </a:p>
          <a:p>
            <a:endParaRPr lang="en-US" baseline="0" dirty="0"/>
          </a:p>
          <a:p>
            <a:endParaRPr lang="en-US" baseline="0" dirty="0"/>
          </a:p>
          <a:p>
            <a:r>
              <a:rPr lang="en-US" baseline="0" dirty="0"/>
              <a:t>We cannot pay HONORARIUMS to UC FACULTY, STAFF OR STUDENTS </a:t>
            </a:r>
            <a:r>
              <a:rPr lang="mr-IN" baseline="0" dirty="0"/>
              <a:t>–</a:t>
            </a:r>
            <a:r>
              <a:rPr lang="en-US" baseline="0" dirty="0"/>
              <a:t> if you have a speaker that is not UCSF and would like to pay them by honorarium then please submit a Speaker Agreement Form, a W9 and a flyer. </a:t>
            </a:r>
          </a:p>
          <a:p>
            <a:endParaRPr lang="en-US" baseline="0" dirty="0"/>
          </a:p>
          <a:p>
            <a:r>
              <a:rPr lang="en-US" baseline="0" dirty="0"/>
              <a:t>Can request alcohol in the Alcohol Request Form (at own expense), but cannot be supported by funding</a:t>
            </a:r>
          </a:p>
          <a:p>
            <a:r>
              <a:rPr lang="en-US" baseline="0" dirty="0"/>
              <a:t>Cannot have alcohol in the classroom, but it is allowed in the atrium </a:t>
            </a:r>
            <a:r>
              <a:rPr lang="mr-IN" baseline="0" dirty="0"/>
              <a:t>–</a:t>
            </a:r>
            <a:r>
              <a:rPr lang="en-US" baseline="0" dirty="0"/>
              <a:t> dependent upon which facility you are using.</a:t>
            </a: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30</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848617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The</a:t>
            </a:r>
            <a:r>
              <a:rPr lang="en-US" baseline="0" dirty="0"/>
              <a:t> funding Guidelines are also listed in the description of the Funding Application</a:t>
            </a:r>
            <a:endParaRPr lang="en-US" dirty="0"/>
          </a:p>
          <a:p>
            <a:r>
              <a:rPr lang="en-US" dirty="0"/>
              <a:t>All staff organizations</a:t>
            </a:r>
            <a:r>
              <a:rPr lang="en-US" baseline="0" dirty="0"/>
              <a:t> may apply for funding with the following:</a:t>
            </a:r>
          </a:p>
          <a:p>
            <a:r>
              <a:rPr lang="en-US" baseline="0" dirty="0"/>
              <a:t>Cultural: events that promote culture of that group (e.g. music, fashion show)</a:t>
            </a:r>
          </a:p>
          <a:p>
            <a:r>
              <a:rPr lang="en-US" baseline="0" dirty="0"/>
              <a:t>Artistic: musical performance, art show, poetry etc.</a:t>
            </a:r>
          </a:p>
          <a:p>
            <a:r>
              <a:rPr lang="en-US" baseline="0" dirty="0"/>
              <a:t>Professional Development: speaker that can teach how to use Slack, resume building, technology ed, learning new skills, APASA brought a </a:t>
            </a:r>
            <a:r>
              <a:rPr lang="en-US" baseline="0" dirty="0" err="1"/>
              <a:t>KonMari</a:t>
            </a:r>
            <a:r>
              <a:rPr lang="en-US" baseline="0" dirty="0"/>
              <a:t> expert to organize the Office</a:t>
            </a:r>
          </a:p>
          <a:p>
            <a:r>
              <a:rPr lang="en-US" baseline="0" dirty="0"/>
              <a:t>Recruitment and publicity:  building more in your organization </a:t>
            </a:r>
          </a:p>
          <a:p>
            <a:r>
              <a:rPr lang="en-US" baseline="0" dirty="0"/>
              <a:t>Org meetings: </a:t>
            </a:r>
            <a:endParaRPr lang="en-US" dirty="0"/>
          </a:p>
          <a:p>
            <a:endParaRPr lang="en-US" baseline="0" dirty="0"/>
          </a:p>
          <a:p>
            <a:endParaRPr lang="en-US" baseline="0" dirty="0"/>
          </a:p>
          <a:p>
            <a:r>
              <a:rPr lang="en-US" baseline="0" dirty="0"/>
              <a:t>We cannot pay HONORARIUMS to UC FACULTY, STAFF OR STUDENTS </a:t>
            </a:r>
            <a:r>
              <a:rPr lang="mr-IN" baseline="0" dirty="0"/>
              <a:t>–</a:t>
            </a:r>
            <a:r>
              <a:rPr lang="en-US" baseline="0" dirty="0"/>
              <a:t> if you have a speaker that is not UCSF and would like to pay them by honorarium then please submit a Speaker Agreement Form, a W9 and a flyer. </a:t>
            </a:r>
          </a:p>
          <a:p>
            <a:endParaRPr lang="en-US" baseline="0" dirty="0"/>
          </a:p>
          <a:p>
            <a:r>
              <a:rPr lang="en-US" baseline="0" dirty="0"/>
              <a:t>Can request alcohol in the Alcohol Request Form (at own expense), but cannot be supported by funding</a:t>
            </a:r>
          </a:p>
          <a:p>
            <a:r>
              <a:rPr lang="en-US" baseline="0" dirty="0"/>
              <a:t>Cannot have alcohol in the classroom, but it is allowed in the atrium </a:t>
            </a:r>
            <a:r>
              <a:rPr lang="mr-IN" baseline="0" dirty="0"/>
              <a:t>–</a:t>
            </a:r>
            <a:r>
              <a:rPr lang="en-US" baseline="0" dirty="0"/>
              <a:t> dependent upon which facility you are using.</a:t>
            </a: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32</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842551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Calibri"/>
                <a:cs typeface="Calibri"/>
              </a:rPr>
              <a:t>AHC Payment – they need to submit a blank check, voided check, or letter from their main</a:t>
            </a:r>
          </a:p>
        </p:txBody>
      </p:sp>
      <p:sp>
        <p:nvSpPr>
          <p:cNvPr id="4" name="Slide Number Placeholder 3"/>
          <p:cNvSpPr>
            <a:spLocks noGrp="1"/>
          </p:cNvSpPr>
          <p:nvPr>
            <p:ph type="sldNum" sz="quarter" idx="5"/>
          </p:nvPr>
        </p:nvSpPr>
        <p:spPr/>
        <p:txBody>
          <a:bodyPr/>
          <a:lstStyle/>
          <a:p>
            <a:pPr algn="r"/>
            <a:fld id="{111E5896-917A-4035-A860-408E1EC3CD51}" type="slidenum">
              <a:rPr lang="en-US">
                <a:solidFill>
                  <a:srgbClr val="052049"/>
                </a:solidFill>
                <a:latin typeface="Arial" pitchFamily="34" charset="0"/>
                <a:cs typeface="Arial" pitchFamily="34" charset="0"/>
              </a:rPr>
              <a:pPr algn="r"/>
              <a:t>33</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618059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35</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1739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REVIEW: https://</a:t>
            </a:r>
            <a:r>
              <a:rPr lang="en-US" err="1"/>
              <a:t>coronavirus.ucsf.edu</a:t>
            </a:r>
            <a:r>
              <a:rPr lang="en-US"/>
              <a:t>/events </a:t>
            </a:r>
          </a:p>
          <a:p>
            <a:pPr marL="0" indent="0">
              <a:buNone/>
            </a:pPr>
            <a:endParaRPr lang="en-US"/>
          </a:p>
          <a:p>
            <a:pPr marL="0" indent="0">
              <a:buNone/>
            </a:pPr>
            <a:r>
              <a:rPr lang="en-US"/>
              <a:t>Bear Buy can still be accessed to purchase items for a virtual event.</a:t>
            </a:r>
          </a:p>
          <a:p>
            <a:endParaRPr lang="en-US"/>
          </a:p>
          <a:p>
            <a:r>
              <a:rPr lang="en-US"/>
              <a:t>When the COVID-19 interim policy has been lifted the following will apply:</a:t>
            </a:r>
          </a:p>
          <a:p>
            <a:r>
              <a:rPr lang="en-US"/>
              <a:t>ordering food, please reference: </a:t>
            </a:r>
            <a:r>
              <a:rPr lang="en-US" sz="1200" b="0" i="0" u="sng" strike="noStrike" kern="1200">
                <a:solidFill>
                  <a:srgbClr val="052049"/>
                </a:solidFill>
                <a:effectLst/>
                <a:latin typeface="+mj-lt"/>
                <a:ea typeface="+mn-ea"/>
                <a:cs typeface="Arial" pitchFamily="34" charset="0"/>
                <a:hlinkClick r:id="rId3"/>
              </a:rPr>
              <a:t>https://supplychain.ucsf.edu/meeting-and-entertainment-expenses#</a:t>
            </a:r>
            <a:endParaRPr lang="en-US" sz="1200" b="0" i="0" u="none" strike="noStrike" kern="1200">
              <a:solidFill>
                <a:srgbClr val="052049"/>
              </a:solidFill>
              <a:effectLst/>
              <a:latin typeface="+mj-lt"/>
              <a:ea typeface="+mn-ea"/>
              <a:cs typeface="Arial" pitchFamily="34" charset="0"/>
            </a:endParaRPr>
          </a:p>
          <a:p>
            <a:pPr marL="0" indent="0">
              <a:buNone/>
            </a:pPr>
            <a:endParaRPr lang="en-US" sz="1200" b="0" i="0" u="none" strike="noStrike" kern="1200">
              <a:solidFill>
                <a:srgbClr val="052049"/>
              </a:solidFill>
              <a:effectLst/>
              <a:latin typeface="+mj-lt"/>
              <a:ea typeface="+mn-ea"/>
              <a:cs typeface="Arial" pitchFamily="34" charset="0"/>
            </a:endParaRP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a:t>And, scroll down to “</a:t>
            </a:r>
            <a:r>
              <a:rPr lang="en-US" b="1"/>
              <a:t>Maximum Meal Expenses"</a:t>
            </a:r>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36</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443266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a:t>https://</a:t>
            </a:r>
            <a:r>
              <a:rPr lang="en-US" dirty="0" err="1"/>
              <a:t>coronavirus.ucsf.edu</a:t>
            </a:r>
            <a:r>
              <a:rPr lang="en-US" dirty="0"/>
              <a:t>/events </a:t>
            </a:r>
          </a:p>
          <a:p>
            <a:pPr marL="114300" marR="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a:t>https://</a:t>
            </a:r>
            <a:r>
              <a:rPr lang="en-US" dirty="0" err="1"/>
              <a:t>edtech.ucsf.edu</a:t>
            </a:r>
            <a:r>
              <a:rPr lang="en-US" dirty="0"/>
              <a:t>/rules-and-</a:t>
            </a:r>
            <a:r>
              <a:rPr lang="en-US" dirty="0" err="1"/>
              <a:t>policieshttps</a:t>
            </a:r>
            <a:r>
              <a:rPr lang="en-US" dirty="0"/>
              <a:t>://</a:t>
            </a:r>
            <a:r>
              <a:rPr lang="en-US" dirty="0" err="1"/>
              <a:t>studentlife.ucsf.edu</a:t>
            </a:r>
            <a:r>
              <a:rPr lang="en-US" dirty="0"/>
              <a:t>/policies</a:t>
            </a:r>
          </a:p>
          <a:p>
            <a:r>
              <a:rPr lang="en-US" dirty="0"/>
              <a:t>http://</a:t>
            </a:r>
            <a:r>
              <a:rPr lang="en-US" dirty="0" err="1"/>
              <a:t>policies.ucsf.edu</a:t>
            </a:r>
            <a:r>
              <a:rPr lang="en-US" dirty="0"/>
              <a:t>/policy/050-13</a:t>
            </a:r>
          </a:p>
          <a:p>
            <a:r>
              <a:rPr lang="en-US" dirty="0"/>
              <a:t>http://</a:t>
            </a:r>
            <a:r>
              <a:rPr lang="en-US" dirty="0" err="1"/>
              <a:t>policies.ucsf.edu</a:t>
            </a:r>
            <a:r>
              <a:rPr lang="en-US" dirty="0"/>
              <a:t>/policy/200-31</a:t>
            </a:r>
          </a:p>
          <a:p>
            <a:r>
              <a:rPr lang="en-US" dirty="0"/>
              <a:t>http://</a:t>
            </a:r>
            <a:r>
              <a:rPr lang="en-US" dirty="0" err="1"/>
              <a:t>studentlife.ucsf.edu</a:t>
            </a:r>
            <a:r>
              <a:rPr lang="en-US" dirty="0"/>
              <a:t>/policies/fundraising-guidelines</a:t>
            </a:r>
          </a:p>
          <a:p>
            <a:r>
              <a:rPr lang="en-US" dirty="0"/>
              <a:t>https://</a:t>
            </a:r>
            <a:r>
              <a:rPr lang="en-US" dirty="0" err="1"/>
              <a:t>ehs.ucsf.edu</a:t>
            </a:r>
            <a:r>
              <a:rPr lang="en-US" dirty="0"/>
              <a:t>/fire-life-safety-0</a:t>
            </a:r>
          </a:p>
          <a:p>
            <a:r>
              <a:rPr lang="en-US" sz="1200" b="0" i="0" u="sng" kern="1200" dirty="0">
                <a:solidFill>
                  <a:srgbClr val="052049"/>
                </a:solidFill>
                <a:effectLst/>
                <a:latin typeface="+mj-lt"/>
                <a:ea typeface="+mn-ea"/>
                <a:cs typeface="Arial" pitchFamily="34" charset="0"/>
                <a:hlinkClick r:id="rId3"/>
              </a:rPr>
              <a:t>https://www.cdc.gov/foodsafety/index.html</a:t>
            </a:r>
            <a:endParaRPr lang="en-US" sz="1200" b="0" i="0" u="sng" kern="1200" dirty="0">
              <a:solidFill>
                <a:srgbClr val="052049"/>
              </a:solidFill>
              <a:effectLst/>
              <a:latin typeface="+mj-lt"/>
              <a:ea typeface="+mn-ea"/>
              <a:cs typeface="Arial" pitchFamily="34" charset="0"/>
            </a:endParaRPr>
          </a:p>
          <a:p>
            <a:r>
              <a:rPr lang="en-US" sz="1200" b="0" i="0" u="sng" kern="1200" dirty="0">
                <a:solidFill>
                  <a:srgbClr val="052049"/>
                </a:solidFill>
                <a:effectLst/>
                <a:latin typeface="+mj-lt"/>
                <a:ea typeface="+mn-ea"/>
                <a:cs typeface="Arial" pitchFamily="34" charset="0"/>
              </a:rPr>
              <a:t>https://</a:t>
            </a:r>
            <a:r>
              <a:rPr lang="en-US" sz="1200" b="0" i="0" u="sng" kern="1200" dirty="0" err="1">
                <a:solidFill>
                  <a:srgbClr val="052049"/>
                </a:solidFill>
                <a:effectLst/>
                <a:latin typeface="+mj-lt"/>
                <a:ea typeface="+mn-ea"/>
                <a:cs typeface="Arial" pitchFamily="34" charset="0"/>
              </a:rPr>
              <a:t>supplychain.ucsf.edu</a:t>
            </a:r>
            <a:r>
              <a:rPr lang="en-US" sz="1200" b="0" i="0" u="sng" kern="1200" dirty="0">
                <a:solidFill>
                  <a:srgbClr val="052049"/>
                </a:solidFill>
                <a:effectLst/>
                <a:latin typeface="+mj-lt"/>
                <a:ea typeface="+mn-ea"/>
                <a:cs typeface="Arial" pitchFamily="34" charset="0"/>
              </a:rPr>
              <a:t>/requesting-honorarium-payment</a:t>
            </a:r>
          </a:p>
          <a:p>
            <a:r>
              <a:rPr lang="en-US" dirty="0"/>
              <a:t>https://</a:t>
            </a:r>
            <a:r>
              <a:rPr lang="en-US" dirty="0" err="1"/>
              <a:t>supplychain.ucsf.edu</a:t>
            </a:r>
            <a:r>
              <a:rPr lang="en-US" dirty="0"/>
              <a:t>/meeting-and-entertainment-expenses# </a:t>
            </a:r>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43</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537870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44</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451500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45</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385409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24707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407349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43690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05688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11</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59334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12</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76808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Calibri"/>
                <a:ea typeface="Calibri"/>
                <a:cs typeface="Calibri"/>
              </a:rPr>
              <a:t>One thing we are emphasizing this year is that </a:t>
            </a:r>
            <a:r>
              <a:rPr lang="en-US" b="1" dirty="0">
                <a:cs typeface="Arial"/>
              </a:rPr>
              <a:t>All events on-campus, off-campus, or virtual must be submitted by a currently registered RCO officer in the Group Portal for approval in the “Events” section </a:t>
            </a:r>
            <a:r>
              <a:rPr lang="en-US" b="1" u="sng" dirty="0">
                <a:cs typeface="Arial"/>
              </a:rPr>
              <a:t>two weeks prior to event date</a:t>
            </a:r>
            <a:endParaRPr lang="en-US" dirty="0">
              <a:latin typeface="Calibri"/>
              <a:ea typeface="Calibri"/>
              <a:cs typeface="Arial"/>
            </a:endParaRPr>
          </a:p>
          <a:p>
            <a:pPr>
              <a:buNone/>
            </a:pPr>
            <a:r>
              <a:rPr lang="en-US" i="1" dirty="0">
                <a:cs typeface="Arial"/>
              </a:rPr>
              <a:t>Events not submitted two weeks prior to the event date, may not be approved or receive the requested room, equipment, etc. </a:t>
            </a:r>
          </a:p>
          <a:p>
            <a:pPr>
              <a:buNone/>
            </a:pPr>
            <a:endParaRPr lang="en-US" i="1" dirty="0"/>
          </a:p>
          <a:p>
            <a:pPr>
              <a:buNone/>
            </a:pPr>
            <a:r>
              <a:rPr lang="en-US" dirty="0">
                <a:cs typeface="Arial"/>
              </a:rPr>
              <a:t>Creating an event allows you to:</a:t>
            </a:r>
          </a:p>
          <a:p>
            <a:pPr marL="457200" lvl="1" indent="-171450">
              <a:spcBef>
                <a:spcPts val="0"/>
              </a:spcBef>
              <a:spcAft>
                <a:spcPts val="600"/>
              </a:spcAft>
              <a:buFont typeface="Arial"/>
              <a:buChar char="•"/>
            </a:pPr>
            <a:r>
              <a:rPr lang="en-US" dirty="0">
                <a:cs typeface="Arial"/>
              </a:rPr>
              <a:t>Request Wellness and Community approval </a:t>
            </a:r>
          </a:p>
          <a:p>
            <a:pPr marL="457200" lvl="1" indent="-171450">
              <a:spcBef>
                <a:spcPts val="0"/>
              </a:spcBef>
              <a:spcAft>
                <a:spcPts val="600"/>
              </a:spcAft>
              <a:buFont typeface="Arial"/>
              <a:buChar char="•"/>
            </a:pPr>
            <a:r>
              <a:rPr lang="en-US" dirty="0">
                <a:cs typeface="Arial"/>
              </a:rPr>
              <a:t>Reserve on-campus classrooms and Special Use Areas </a:t>
            </a:r>
          </a:p>
          <a:p>
            <a:pPr marL="457200" lvl="1" indent="-171450">
              <a:spcBef>
                <a:spcPts val="0"/>
              </a:spcBef>
              <a:spcAft>
                <a:spcPts val="600"/>
              </a:spcAft>
              <a:buFont typeface="Arial"/>
              <a:buChar char="•"/>
            </a:pPr>
            <a:r>
              <a:rPr lang="en-US" dirty="0">
                <a:cs typeface="Arial"/>
              </a:rPr>
              <a:t>Submit table and chair requests </a:t>
            </a:r>
            <a:r>
              <a:rPr lang="en-US" i="1" dirty="0">
                <a:cs typeface="Arial"/>
              </a:rPr>
              <a:t>(*limits apply)</a:t>
            </a:r>
          </a:p>
          <a:p>
            <a:pPr marL="457200" lvl="1" indent="-171450">
              <a:spcBef>
                <a:spcPts val="0"/>
              </a:spcBef>
              <a:spcAft>
                <a:spcPts val="600"/>
              </a:spcAft>
              <a:buFont typeface="Arial"/>
              <a:buChar char="•"/>
            </a:pPr>
            <a:endParaRPr lang="en-US" dirty="0">
              <a:cs typeface="Arial"/>
            </a:endParaRPr>
          </a:p>
          <a:p>
            <a:pPr marL="0" indent="-57150">
              <a:spcBef>
                <a:spcPts val="0"/>
              </a:spcBef>
              <a:spcAft>
                <a:spcPts val="600"/>
              </a:spcAft>
              <a:buNone/>
            </a:pPr>
            <a:r>
              <a:rPr lang="en-US" dirty="0">
                <a:cs typeface="Arial"/>
              </a:rPr>
              <a:t>Allows us to have an accurate count of all the events your RCO is hosting and makes the events searchable to all staff on the GP page</a:t>
            </a:r>
          </a:p>
          <a:p>
            <a:pPr marL="0" indent="-57150">
              <a:spcBef>
                <a:spcPts val="0"/>
              </a:spcBef>
              <a:spcAft>
                <a:spcPts val="600"/>
              </a:spcAft>
              <a:buNone/>
            </a:pPr>
            <a:endParaRPr lang="en-US" dirty="0">
              <a:cs typeface="Arial"/>
            </a:endParaRPr>
          </a:p>
          <a:p>
            <a:pPr marL="0" indent="-57150">
              <a:spcBef>
                <a:spcPts val="0"/>
              </a:spcBef>
              <a:spcAft>
                <a:spcPts val="600"/>
              </a:spcAft>
              <a:buNone/>
            </a:pPr>
            <a:r>
              <a:rPr lang="en-US" dirty="0">
                <a:cs typeface="Arial"/>
              </a:rPr>
              <a:t>Some of you may be used to reserving classroom space through 25Live directly, but if you are reserving classroom space on behalf of your RCO, you need to use GP to make the reservation  moving forward</a:t>
            </a:r>
          </a:p>
          <a:p>
            <a:pPr marL="0" indent="-57150">
              <a:spcBef>
                <a:spcPts val="0"/>
              </a:spcBef>
              <a:spcAft>
                <a:spcPts val="600"/>
              </a:spcAft>
              <a:buNone/>
            </a:pPr>
            <a:r>
              <a:rPr lang="en-US" dirty="0">
                <a:cs typeface="Arial"/>
              </a:rPr>
              <a:t>GP is tied to 25Live and each approved RCO will have an profile through 25Live specifically for their RCO</a:t>
            </a:r>
            <a:endParaRPr lang="en-US" i="1" dirty="0"/>
          </a:p>
        </p:txBody>
      </p:sp>
      <p:sp>
        <p:nvSpPr>
          <p:cNvPr id="4" name="Slide Number Placeholder 3"/>
          <p:cNvSpPr>
            <a:spLocks noGrp="1"/>
          </p:cNvSpPr>
          <p:nvPr>
            <p:ph type="sldNum" sz="quarter" idx="5"/>
          </p:nvPr>
        </p:nvSpPr>
        <p:spPr/>
        <p:txBody>
          <a:bodyPr/>
          <a:lstStyle/>
          <a:p>
            <a:pPr algn="r"/>
            <a:fld id="{111E5896-917A-4035-A860-408E1EC3CD51}" type="slidenum">
              <a:rPr lang="en-US">
                <a:solidFill>
                  <a:srgbClr val="052049"/>
                </a:solidFill>
                <a:latin typeface="Arial" pitchFamily="34" charset="0"/>
                <a:cs typeface="Arial" pitchFamily="34" charset="0"/>
              </a:rPr>
              <a:pPr algn="r"/>
              <a:t>15</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619190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1" y="477077"/>
            <a:ext cx="1297452" cy="843635"/>
          </a:xfrm>
          <a:prstGeom prst="rect">
            <a:avLst/>
          </a:prstGeom>
        </p:spPr>
      </p:pic>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22" name="Title 15"/>
          <p:cNvSpPr>
            <a:spLocks noGrp="1"/>
          </p:cNvSpPr>
          <p:nvPr>
            <p:ph type="title" hasCustomPrompt="1"/>
          </p:nvPr>
        </p:nvSpPr>
        <p:spPr>
          <a:xfrm>
            <a:off x="299202" y="2504663"/>
            <a:ext cx="8486989" cy="1749284"/>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8/2/2022</a:t>
            </a:fld>
            <a:endParaRPr lang="en-US"/>
          </a:p>
        </p:txBody>
      </p:sp>
      <p:sp>
        <p:nvSpPr>
          <p:cNvPr id="24"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5" y="4246881"/>
            <a:ext cx="8495727"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868557"/>
            <a:ext cx="3824082"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868557"/>
            <a:ext cx="3831618"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a:solidFill>
                  <a:schemeClr val="tx2"/>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a:solidFill>
                  <a:schemeClr val="accent2"/>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a:solidFill>
                  <a:schemeClr val="accent1"/>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solidFill>
                  <a:schemeClr val="accent2"/>
                </a:solidFill>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solidFill>
                  <a:schemeClr val="accent1"/>
                </a:solidFill>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7" y="2710217"/>
            <a:ext cx="1571041" cy="13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4787" y="2917135"/>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8/2/2022</a:t>
            </a:fld>
            <a:endParaRPr lang="en-US"/>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rgbClr val="18A3AC"/>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
        <p:nvSpPr>
          <p:cNvPr id="2" name="Rectangle 1"/>
          <p:cNvSpPr/>
          <p:nvPr userDrawn="1"/>
        </p:nvSpPr>
        <p:spPr bwMode="auto">
          <a:xfrm>
            <a:off x="159026" y="5764696"/>
            <a:ext cx="8984974" cy="1093304"/>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8/2/2022</a:t>
            </a:fld>
            <a:endParaRPr lang="en-US"/>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8/2/2022</a:t>
            </a:fld>
            <a:endParaRPr lang="en-US"/>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8/2/2022</a:t>
            </a:fld>
            <a:endParaRPr lang="en-US"/>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5808336" y="1815432"/>
            <a:ext cx="3335664" cy="3335664"/>
          </a:xfrm>
          <a:prstGeom prst="rect">
            <a:avLst/>
          </a:prstGeom>
        </p:spPr>
      </p:pic>
      <p:sp>
        <p:nvSpPr>
          <p:cNvPr id="2" name="Rectangle 1"/>
          <p:cNvSpPr/>
          <p:nvPr userDrawn="1"/>
        </p:nvSpPr>
        <p:spPr bwMode="auto">
          <a:xfrm>
            <a:off x="499438" y="0"/>
            <a:ext cx="5666935"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8/2/2022</a:t>
            </a:fld>
            <a:endParaRPr lang="en-US"/>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8/2/2022</a:t>
            </a:fld>
            <a:endParaRPr lang="en-US"/>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968705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452784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rgbClr val="178CCB"/>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8/2/2022</a:t>
            </a:fld>
            <a:endParaRPr lang="en-US"/>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 , Rev May 2020</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95899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err="1">
              <a:solidFill>
                <a:srgbClr val="90BD31"/>
              </a:solidFill>
              <a:latin typeface="+mj-lt"/>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a:solidFill>
                  <a:schemeClr val="bg2"/>
                </a:solidFill>
                <a:latin typeface="+mn-lt"/>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rgbClr val="90BD31"/>
              </a:solidFill>
              <a:latin typeface="+mj-lt"/>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a:solidFill>
                  <a:schemeClr val="bg2"/>
                </a:solidFill>
                <a:latin typeface="+mn-lt"/>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err="1">
              <a:solidFill>
                <a:srgbClr val="90BD31"/>
              </a:solidFill>
              <a:latin typeface="+mj-lt"/>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a:solidFill>
                  <a:schemeClr val="bg2"/>
                </a:solidFill>
                <a:latin typeface="+mn-lt"/>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hasCustomPrompt="1"/>
          </p:nvPr>
        </p:nvSpPr>
        <p:spPr>
          <a:xfrm>
            <a:off x="459686" y="1868557"/>
            <a:ext cx="8137665" cy="3909393"/>
          </a:xfrm>
          <a:prstGeom prst="rect">
            <a:avLst/>
          </a:prstGeom>
        </p:spPr>
        <p:txBody>
          <a:bodyPr vert="horz" lIns="91440" tIns="45720" rIns="91440" bIns="45720" rtlCol="0">
            <a:noAutofit/>
          </a:bodyPr>
          <a:lstStyle/>
          <a:p>
            <a:pPr lvl="0"/>
            <a:r>
              <a:rPr lang="en-US" dirty="0"/>
              <a:t>Click to add text</a:t>
            </a:r>
          </a:p>
        </p:txBody>
      </p:sp>
    </p:spTree>
    <p:extLst>
      <p:ext uri="{BB962C8B-B14F-4D97-AF65-F5344CB8AC3E}">
        <p14:creationId xmlns:p14="http://schemas.microsoft.com/office/powerpoint/2010/main" val="14262817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Subheader Onl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5930228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3" name="Chart Placeholder 2"/>
          <p:cNvSpPr>
            <a:spLocks noGrp="1"/>
          </p:cNvSpPr>
          <p:nvPr>
            <p:ph type="chart" sz="quarter" idx="14"/>
          </p:nvPr>
        </p:nvSpPr>
        <p:spPr>
          <a:xfrm>
            <a:off x="268360" y="450575"/>
            <a:ext cx="8587407" cy="5420140"/>
          </a:xfrm>
          <a:prstGeom prst="rect">
            <a:avLst/>
          </a:prstGeom>
        </p:spPr>
        <p:txBody>
          <a:bodyPr>
            <a:normAutofit/>
          </a:bodyPr>
          <a:lstStyle/>
          <a:p>
            <a:r>
              <a:rPr lang="en-US"/>
              <a:t>Click icon to add chart</a:t>
            </a:r>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4" name="Content Placeholder 3"/>
          <p:cNvSpPr>
            <a:spLocks noGrp="1"/>
          </p:cNvSpPr>
          <p:nvPr>
            <p:ph sz="quarter" idx="18" hasCustomPrompt="1"/>
          </p:nvPr>
        </p:nvSpPr>
        <p:spPr>
          <a:xfrm>
            <a:off x="456925" y="1868556"/>
            <a:ext cx="3826840" cy="3909392"/>
          </a:xfrm>
        </p:spPr>
        <p:txBody>
          <a:bodyPr/>
          <a:lstStyle>
            <a:lvl1pPr marL="0" indent="0">
              <a:buNone/>
              <a:defRPr/>
            </a:lvl1pPr>
            <a:lvl2pPr marL="295268" indent="0">
              <a:buNone/>
              <a:defRPr/>
            </a:lvl2pPr>
            <a:lvl3pPr marL="579422" indent="0">
              <a:buNone/>
              <a:defRPr/>
            </a:lvl3pPr>
            <a:lvl4pPr marL="806430" indent="0">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quarter" idx="19" hasCustomPrompt="1"/>
          </p:nvPr>
        </p:nvSpPr>
        <p:spPr>
          <a:xfrm>
            <a:off x="4774891" y="1868556"/>
            <a:ext cx="3852277" cy="3909392"/>
          </a:xfrm>
        </p:spPr>
        <p:txBody>
          <a:bodyPr/>
          <a:lstStyle>
            <a:lvl1pPr marL="0" indent="0">
              <a:buNone/>
              <a:defRPr/>
            </a:lvl1pPr>
            <a:lvl2pPr marL="295268" indent="0">
              <a:buNone/>
              <a:defRPr/>
            </a:lvl2pPr>
            <a:lvl3pPr marL="579422" indent="0">
              <a:buNone/>
              <a:defRPr/>
            </a:lvl3pPr>
            <a:lvl4pPr marL="806430" indent="0">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a:p>
        </p:txBody>
      </p:sp>
      <p:cxnSp>
        <p:nvCxnSpPr>
          <p:cNvPr id="36" name="Straight Connector 35"/>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4"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5" r:id="rId5"/>
    <p:sldLayoutId id="2147483983" r:id="rId6"/>
    <p:sldLayoutId id="2147483982" r:id="rId7"/>
    <p:sldLayoutId id="2147483986" r:id="rId8"/>
    <p:sldLayoutId id="2147483987" r:id="rId9"/>
    <p:sldLayoutId id="2147483999"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01" r:id="rId5"/>
    <p:sldLayoutId id="2147483944" r:id="rId6"/>
    <p:sldLayoutId id="2147483947" r:id="rId7"/>
    <p:sldLayoutId id="2147483952" r:id="rId8"/>
    <p:sldLayoutId id="2147483951" r:id="rId9"/>
    <p:sldLayoutId id="2147483953" r:id="rId10"/>
    <p:sldLayoutId id="2147484000" r:id="rId11"/>
    <p:sldLayoutId id="2147483949" r:id="rId12"/>
    <p:sldLayoutId id="2147483950" r:id="rId13"/>
    <p:sldLayoutId id="2147483960" r:id="rId14"/>
    <p:sldLayoutId id="2147483961" r:id="rId15"/>
    <p:sldLayoutId id="2147483966" r:id="rId16"/>
    <p:sldLayoutId id="2147483967" r:id="rId17"/>
    <p:sldLayoutId id="2147483968" r:id="rId18"/>
    <p:sldLayoutId id="2147483969" r:id="rId19"/>
    <p:sldLayoutId id="2147483970" r:id="rId20"/>
    <p:sldLayoutId id="2147483971" r:id="rId21"/>
    <p:sldLayoutId id="2147483954" r:id="rId22"/>
    <p:sldLayoutId id="2147483959" r:id="rId23"/>
    <p:sldLayoutId id="2147484002" r:id="rId24"/>
    <p:sldLayoutId id="2147484003" r:id="rId25"/>
    <p:sldLayoutId id="2147484004"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hyperlink" Target="https://player.vimeo.com/video/35169634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layer.vimeo.com/video/351696353"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hyperlink" Target="https://coronavirus.ucsf.edu/events"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hyperlink" Target="mailto:Conference.Services@ucsf.edu" TargetMode="External"/><Relationship Id="rId5" Type="http://schemas.openxmlformats.org/officeDocument/2006/relationships/hyperlink" Target="mailto:micquel.little@ucsf.edu" TargetMode="External"/><Relationship Id="rId4" Type="http://schemas.openxmlformats.org/officeDocument/2006/relationships/hyperlink" Target="mailto:louis.gutierrez@ucsf.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dtech.ucsf.edu/rates"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hyperlink" Target="https://edtech.ucsf.edu/equipment-rental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https://coronavirus.ucsf.edu/events"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hyperlink" Target="https://player.vimeo.com/video/35169637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hyperlink" Target="https://studentlife.ucsf.edu/events-accessibility"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hyperlink" Target="mailto:WellnessandCommunity@ucsf.edu" TargetMode="External"/><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ucsf.campusconnexionsuc.com/"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hyperlink" Target="https://player.vimeo.com/video/351696340" TargetMode="External"/><Relationship Id="rId7" Type="http://schemas.openxmlformats.org/officeDocument/2006/relationships/hyperlink" Target="https://player.vimeo.com/video/351696374" TargetMode="External"/><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hyperlink" Target="https://player.vimeo.com/video/351696353" TargetMode="External"/><Relationship Id="rId5" Type="http://schemas.openxmlformats.org/officeDocument/2006/relationships/hyperlink" Target="https://player.vimeo.com/video/351696347" TargetMode="External"/><Relationship Id="rId4" Type="http://schemas.openxmlformats.org/officeDocument/2006/relationships/hyperlink" Target="https://player.vimeo.com/video/35169638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hyperlink" Target="http://cglink.me/s29968" TargetMode="External"/><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hyperlink" Target="https://cglink.me/2c7/decbd561134ce54bb6479ab05f2d90cbec5739d22ac986ebbbfb75dc6f8c4ee" TargetMode="External"/><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hyperlink" Target="mailto:Yolanda.Marquez@ucsf.edu"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pp.smartsheet.com/b/form/f6b1578e66c843499948d4675da0569e" TargetMode="Externa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hyperlink" Target="mailto:Yolanda.Marquez@ucsf.edu"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supplychain.ucsf.edu/sites/supplychain.ucsf.edu/files/wysiwyg/W9.pdf?version=01" TargetMode="External"/><Relationship Id="rId2" Type="http://schemas.openxmlformats.org/officeDocument/2006/relationships/hyperlink" Target="mailto:Yolanda.Marquez@ucsf.edu" TargetMode="External"/><Relationship Id="rId1" Type="http://schemas.openxmlformats.org/officeDocument/2006/relationships/slideLayout" Target="../slideLayouts/slideLayout5.xml"/><Relationship Id="rId4" Type="http://schemas.openxmlformats.org/officeDocument/2006/relationships/hyperlink" Target="mailto:vendors@ucsf.ed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8" Type="http://schemas.openxmlformats.org/officeDocument/2006/relationships/hyperlink" Target="http://policies.ucsf.edu/policy/200-31" TargetMode="External"/><Relationship Id="rId13" Type="http://schemas.openxmlformats.org/officeDocument/2006/relationships/hyperlink" Target="https://supplychain.ucsf.edu/meeting-and-entertainment-expenses" TargetMode="External"/><Relationship Id="rId3" Type="http://schemas.openxmlformats.org/officeDocument/2006/relationships/hyperlink" Target="http://studentlife.ucsf.edu/policies/campus-activities" TargetMode="External"/><Relationship Id="rId7" Type="http://schemas.openxmlformats.org/officeDocument/2006/relationships/hyperlink" Target="http://policies.ucsf.edu/policy/050-13" TargetMode="External"/><Relationship Id="rId12" Type="http://schemas.openxmlformats.org/officeDocument/2006/relationships/hyperlink" Target="https://supplychain.ucsf.edu/requesting-honorarium-payment" TargetMode="External"/><Relationship Id="rId2" Type="http://schemas.openxmlformats.org/officeDocument/2006/relationships/notesSlide" Target="../notesSlides/notesSlide25.xml"/><Relationship Id="rId1" Type="http://schemas.openxmlformats.org/officeDocument/2006/relationships/slideLayout" Target="../slideLayouts/slideLayout31.xml"/><Relationship Id="rId6" Type="http://schemas.openxmlformats.org/officeDocument/2006/relationships/hyperlink" Target="https://studentlife.ucsf.edu/policies" TargetMode="External"/><Relationship Id="rId11" Type="http://schemas.openxmlformats.org/officeDocument/2006/relationships/hyperlink" Target="https://www.cdc.gov/foodsafety/index.html" TargetMode="External"/><Relationship Id="rId5" Type="http://schemas.openxmlformats.org/officeDocument/2006/relationships/hyperlink" Target="https://edtech.ucsf.edu/" TargetMode="External"/><Relationship Id="rId10" Type="http://schemas.openxmlformats.org/officeDocument/2006/relationships/hyperlink" Target="https://ehs.ucsf.edu/fire-life-safety-0" TargetMode="External"/><Relationship Id="rId4" Type="http://schemas.openxmlformats.org/officeDocument/2006/relationships/hyperlink" Target="https://coronavirus.ucsf.edu/events" TargetMode="External"/><Relationship Id="rId9" Type="http://schemas.openxmlformats.org/officeDocument/2006/relationships/hyperlink" Target="http://studentlife.ucsf.edu/policies/fundraising-guideline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hyperlink" Target="https://coronavirus.ucsf.edu/events"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mailto:WellnessandCommunity@ucsf.edu"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785881" y="5042678"/>
            <a:ext cx="1925338" cy="253595"/>
          </a:xfrm>
        </p:spPr>
        <p:txBody>
          <a:bodyPr/>
          <a:lstStyle/>
          <a:p>
            <a:r>
              <a:rPr lang="en-US" dirty="0"/>
              <a:t>August 2, 2022</a:t>
            </a:r>
          </a:p>
        </p:txBody>
      </p:sp>
      <p:sp>
        <p:nvSpPr>
          <p:cNvPr id="4" name="Text Placeholder 3"/>
          <p:cNvSpPr>
            <a:spLocks noGrp="1"/>
          </p:cNvSpPr>
          <p:nvPr>
            <p:ph type="body" sz="quarter" idx="10"/>
          </p:nvPr>
        </p:nvSpPr>
        <p:spPr>
          <a:xfrm>
            <a:off x="784277" y="4473719"/>
            <a:ext cx="5006923" cy="568959"/>
          </a:xfrm>
        </p:spPr>
        <p:txBody>
          <a:bodyPr/>
          <a:lstStyle/>
          <a:p>
            <a:r>
              <a:rPr lang="en-US" b="1" dirty="0"/>
              <a:t>Campus Life Services- Wellness and Community</a:t>
            </a:r>
          </a:p>
        </p:txBody>
      </p:sp>
      <p:sp>
        <p:nvSpPr>
          <p:cNvPr id="3" name="Title 2"/>
          <p:cNvSpPr>
            <a:spLocks noGrp="1"/>
          </p:cNvSpPr>
          <p:nvPr>
            <p:ph type="title"/>
          </p:nvPr>
        </p:nvSpPr>
        <p:spPr/>
        <p:txBody>
          <a:bodyPr/>
          <a:lstStyle/>
          <a:p>
            <a:r>
              <a:rPr lang="en-US" dirty="0"/>
              <a:t>Staff Registered Campus Organizations Orientation</a:t>
            </a:r>
          </a:p>
        </p:txBody>
      </p:sp>
      <p:sp>
        <p:nvSpPr>
          <p:cNvPr id="6" name="Text Placeholder 5">
            <a:extLst>
              <a:ext uri="{FF2B5EF4-FFF2-40B4-BE49-F238E27FC236}">
                <a16:creationId xmlns:a16="http://schemas.microsoft.com/office/drawing/2014/main" id="{4CF4191A-4FA6-F54E-9D35-F6B256F9A348}"/>
              </a:ext>
            </a:extLst>
          </p:cNvPr>
          <p:cNvSpPr>
            <a:spLocks noGrp="1"/>
          </p:cNvSpPr>
          <p:nvPr>
            <p:ph type="body" sz="quarter" idx="15"/>
          </p:nvPr>
        </p:nvSpPr>
        <p:spPr/>
        <p:txBody>
          <a:bodyPr/>
          <a:lstStyle/>
          <a:p>
            <a:r>
              <a:rPr lang="en-US" i="1" dirty="0"/>
              <a:t>For  FY 22-23 (August 2022 – June 2023)</a:t>
            </a:r>
          </a:p>
        </p:txBody>
      </p:sp>
    </p:spTree>
    <p:extLst>
      <p:ext uri="{BB962C8B-B14F-4D97-AF65-F5344CB8AC3E}">
        <p14:creationId xmlns:p14="http://schemas.microsoft.com/office/powerpoint/2010/main" val="12347036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56C655-2A11-274D-ABA5-BD13D82922AC}"/>
              </a:ext>
            </a:extLst>
          </p:cNvPr>
          <p:cNvSpPr>
            <a:spLocks noGrp="1"/>
          </p:cNvSpPr>
          <p:nvPr>
            <p:ph type="ftr" sz="quarter" idx="12"/>
          </p:nvPr>
        </p:nvSpPr>
        <p:spPr/>
        <p:txBody>
          <a:bodyPr/>
          <a:lstStyle/>
          <a:p>
            <a:r>
              <a:rPr lang="en-US"/>
              <a:t>Staff RCO Orientation</a:t>
            </a:r>
          </a:p>
        </p:txBody>
      </p:sp>
      <p:sp>
        <p:nvSpPr>
          <p:cNvPr id="3" name="Slide Number Placeholder 2">
            <a:extLst>
              <a:ext uri="{FF2B5EF4-FFF2-40B4-BE49-F238E27FC236}">
                <a16:creationId xmlns:a16="http://schemas.microsoft.com/office/drawing/2014/main" id="{703F5600-EB7E-054F-97B1-61885BA613D9}"/>
              </a:ext>
            </a:extLst>
          </p:cNvPr>
          <p:cNvSpPr>
            <a:spLocks noGrp="1"/>
          </p:cNvSpPr>
          <p:nvPr>
            <p:ph type="sldNum" sz="quarter" idx="13"/>
          </p:nvPr>
        </p:nvSpPr>
        <p:spPr/>
        <p:txBody>
          <a:bodyPr/>
          <a:lstStyle/>
          <a:p>
            <a:fld id="{7BCC8D0D-EAEC-449D-9161-023DFF90F2E2}" type="slidenum">
              <a:rPr lang="en-US" smtClean="0"/>
              <a:pPr/>
              <a:t>10</a:t>
            </a:fld>
            <a:endParaRPr lang="en-US"/>
          </a:p>
        </p:txBody>
      </p:sp>
      <p:sp>
        <p:nvSpPr>
          <p:cNvPr id="4" name="Title 3">
            <a:extLst>
              <a:ext uri="{FF2B5EF4-FFF2-40B4-BE49-F238E27FC236}">
                <a16:creationId xmlns:a16="http://schemas.microsoft.com/office/drawing/2014/main" id="{19D79282-7679-5B41-BCEE-76CC3172C9AF}"/>
              </a:ext>
            </a:extLst>
          </p:cNvPr>
          <p:cNvSpPr>
            <a:spLocks noGrp="1"/>
          </p:cNvSpPr>
          <p:nvPr>
            <p:ph type="title"/>
          </p:nvPr>
        </p:nvSpPr>
        <p:spPr/>
        <p:txBody>
          <a:bodyPr/>
          <a:lstStyle/>
          <a:p>
            <a:r>
              <a:rPr lang="en-US"/>
              <a:t>New Registration Process (New Staff RCO)</a:t>
            </a:r>
          </a:p>
        </p:txBody>
      </p:sp>
      <p:sp>
        <p:nvSpPr>
          <p:cNvPr id="5" name="Text Placeholder 4">
            <a:extLst>
              <a:ext uri="{FF2B5EF4-FFF2-40B4-BE49-F238E27FC236}">
                <a16:creationId xmlns:a16="http://schemas.microsoft.com/office/drawing/2014/main" id="{ADBDB308-94A2-6843-8AE9-F994600377F9}"/>
              </a:ext>
            </a:extLst>
          </p:cNvPr>
          <p:cNvSpPr>
            <a:spLocks noGrp="1"/>
          </p:cNvSpPr>
          <p:nvPr>
            <p:ph type="body" sz="quarter" idx="14"/>
          </p:nvPr>
        </p:nvSpPr>
        <p:spPr>
          <a:xfrm>
            <a:off x="272108" y="1493521"/>
            <a:ext cx="8364996" cy="4674046"/>
          </a:xfrm>
        </p:spPr>
        <p:txBody>
          <a:bodyPr>
            <a:noAutofit/>
          </a:bodyPr>
          <a:lstStyle/>
          <a:p>
            <a:pPr marL="285750" indent="-285750">
              <a:buClr>
                <a:schemeClr val="tx1"/>
              </a:buClr>
              <a:buFont typeface="Helvetica" pitchFamily="2" charset="0"/>
              <a:buChar char="●"/>
            </a:pPr>
            <a:r>
              <a:rPr lang="en-US" sz="1600"/>
              <a:t>Log into </a:t>
            </a:r>
            <a:r>
              <a:rPr lang="en-US" sz="1600" b="1"/>
              <a:t>Group Portal</a:t>
            </a:r>
          </a:p>
          <a:p>
            <a:pPr marL="285750" indent="-285750">
              <a:buClr>
                <a:schemeClr val="tx1"/>
              </a:buClr>
              <a:buFont typeface="Helvetica" pitchFamily="2" charset="0"/>
              <a:buChar char="●"/>
            </a:pPr>
            <a:r>
              <a:rPr lang="en-US" sz="1600"/>
              <a:t>Click on Group Directory symbol in the top navigation</a:t>
            </a:r>
          </a:p>
          <a:p>
            <a:pPr marL="285750" indent="-285750">
              <a:buClr>
                <a:schemeClr val="tx1"/>
              </a:buClr>
              <a:buFont typeface="Helvetica" pitchFamily="2" charset="0"/>
              <a:buChar char="●"/>
            </a:pPr>
            <a:r>
              <a:rPr lang="en-US" sz="1600"/>
              <a:t>Click on </a:t>
            </a:r>
            <a:r>
              <a:rPr lang="en-US" sz="1600" i="1">
                <a:solidFill>
                  <a:schemeClr val="accent4"/>
                </a:solidFill>
              </a:rPr>
              <a:t>+ All Groups</a:t>
            </a:r>
          </a:p>
          <a:p>
            <a:pPr marL="285750" indent="-285750">
              <a:buClr>
                <a:schemeClr val="tx1"/>
              </a:buClr>
              <a:buFont typeface="Helvetica" pitchFamily="2" charset="0"/>
              <a:buChar char="●"/>
            </a:pPr>
            <a:r>
              <a:rPr lang="en-US" sz="1600"/>
              <a:t>Click on </a:t>
            </a:r>
            <a:r>
              <a:rPr lang="en-US" sz="1600" i="1">
                <a:solidFill>
                  <a:schemeClr val="accent4"/>
                </a:solidFill>
              </a:rPr>
              <a:t>Register New Staff Group </a:t>
            </a:r>
            <a:r>
              <a:rPr lang="en-US" sz="1600" i="1"/>
              <a:t>** only available in June</a:t>
            </a:r>
          </a:p>
          <a:p>
            <a:pPr marL="285750" indent="-285750">
              <a:buClr>
                <a:schemeClr val="tx1"/>
              </a:buClr>
              <a:buFont typeface="Helvetica" pitchFamily="2" charset="0"/>
              <a:buChar char="●"/>
            </a:pPr>
            <a:r>
              <a:rPr lang="en-US" sz="1600"/>
              <a:t>Fill out Group Registration Details:</a:t>
            </a:r>
          </a:p>
          <a:p>
            <a:pPr marL="742939" lvl="1" indent="-285750">
              <a:buClr>
                <a:schemeClr val="tx1"/>
              </a:buClr>
              <a:buFont typeface="Helvetica" pitchFamily="2" charset="0"/>
              <a:buChar char="●"/>
            </a:pPr>
            <a:r>
              <a:rPr lang="en-US" sz="1400"/>
              <a:t>Name, Category and Mission</a:t>
            </a:r>
          </a:p>
          <a:p>
            <a:pPr marL="742939" lvl="1" indent="-285750">
              <a:buClr>
                <a:schemeClr val="tx1"/>
              </a:buClr>
              <a:buFont typeface="Helvetica" pitchFamily="2" charset="0"/>
              <a:buChar char="●"/>
            </a:pPr>
            <a:r>
              <a:rPr lang="en-US" sz="1400"/>
              <a:t>Organization photo/logo</a:t>
            </a:r>
          </a:p>
          <a:p>
            <a:pPr marL="742939" lvl="1" indent="-285750">
              <a:buClr>
                <a:schemeClr val="tx1"/>
              </a:buClr>
              <a:buFont typeface="Helvetica" pitchFamily="2" charset="0"/>
              <a:buChar char="●"/>
            </a:pPr>
            <a:r>
              <a:rPr lang="en-US" sz="1400"/>
              <a:t>Four Officers </a:t>
            </a:r>
          </a:p>
          <a:p>
            <a:pPr lvl="2" indent="0">
              <a:buClr>
                <a:schemeClr val="tx1"/>
              </a:buClr>
              <a:buNone/>
            </a:pPr>
            <a:r>
              <a:rPr lang="en-US" sz="1000" i="1"/>
              <a:t>** in order to add them to the registration, they must have already logged into Group Portal at least once  before</a:t>
            </a:r>
          </a:p>
          <a:p>
            <a:pPr lvl="2" indent="0">
              <a:buClr>
                <a:schemeClr val="tx1"/>
              </a:buClr>
              <a:buNone/>
            </a:pPr>
            <a:r>
              <a:rPr lang="en-US" sz="1000" i="1"/>
              <a:t>**each admin will be sent an automatic email asking them to fill out a confirmation form</a:t>
            </a:r>
          </a:p>
          <a:p>
            <a:pPr marL="742939" lvl="1" indent="-285750">
              <a:buClr>
                <a:schemeClr val="tx1"/>
              </a:buClr>
              <a:buFont typeface="Helvetica" pitchFamily="2" charset="0"/>
              <a:buChar char="●"/>
            </a:pPr>
            <a:r>
              <a:rPr lang="en-US" sz="1400"/>
              <a:t>Read and sign terms and agreements </a:t>
            </a:r>
          </a:p>
          <a:p>
            <a:pPr marL="285750" indent="-285750">
              <a:buClr>
                <a:schemeClr val="tx1"/>
              </a:buClr>
              <a:buFont typeface="Helvetica" pitchFamily="2" charset="0"/>
              <a:buChar char="●"/>
            </a:pPr>
            <a:r>
              <a:rPr lang="en-US" sz="1600"/>
              <a:t>Once completed, all officers will receive an email, click on </a:t>
            </a:r>
            <a:r>
              <a:rPr lang="en-US" sz="1600">
                <a:solidFill>
                  <a:schemeClr val="accent4"/>
                </a:solidFill>
              </a:rPr>
              <a:t>form </a:t>
            </a:r>
            <a:r>
              <a:rPr lang="en-US" sz="1600"/>
              <a:t>to submit confirmation</a:t>
            </a:r>
          </a:p>
          <a:p>
            <a:pPr marL="285750" indent="-285750">
              <a:buClr>
                <a:schemeClr val="tx1"/>
              </a:buClr>
              <a:buFont typeface="Helvetica" pitchFamily="2" charset="0"/>
              <a:buChar char="●"/>
            </a:pPr>
            <a:r>
              <a:rPr lang="en-US" sz="1600"/>
              <a:t>All officers must complete the officer confirmation form before registration can be processed </a:t>
            </a:r>
          </a:p>
          <a:p>
            <a:pPr>
              <a:buClr>
                <a:schemeClr val="tx1"/>
              </a:buClr>
            </a:pPr>
            <a:endParaRPr lang="en-US" sz="1600"/>
          </a:p>
        </p:txBody>
      </p:sp>
      <p:pic>
        <p:nvPicPr>
          <p:cNvPr id="7" name="Picture 6">
            <a:extLst>
              <a:ext uri="{FF2B5EF4-FFF2-40B4-BE49-F238E27FC236}">
                <a16:creationId xmlns:a16="http://schemas.microsoft.com/office/drawing/2014/main" id="{B42A5D78-88D9-BC4D-A89A-791888544CB8}"/>
              </a:ext>
            </a:extLst>
          </p:cNvPr>
          <p:cNvPicPr>
            <a:picLocks noChangeAspect="1"/>
          </p:cNvPicPr>
          <p:nvPr/>
        </p:nvPicPr>
        <p:blipFill>
          <a:blip r:embed="rId3"/>
          <a:stretch>
            <a:fillRect/>
          </a:stretch>
        </p:blipFill>
        <p:spPr>
          <a:xfrm>
            <a:off x="5459046" y="1820007"/>
            <a:ext cx="406400" cy="381000"/>
          </a:xfrm>
          <a:prstGeom prst="rect">
            <a:avLst/>
          </a:prstGeom>
        </p:spPr>
      </p:pic>
      <p:sp>
        <p:nvSpPr>
          <p:cNvPr id="8" name="Rounded Rectangle 7">
            <a:extLst>
              <a:ext uri="{FF2B5EF4-FFF2-40B4-BE49-F238E27FC236}">
                <a16:creationId xmlns:a16="http://schemas.microsoft.com/office/drawing/2014/main" id="{4A2581D0-8F21-6740-B9AB-D0396F295184}"/>
              </a:ext>
            </a:extLst>
          </p:cNvPr>
          <p:cNvSpPr/>
          <p:nvPr/>
        </p:nvSpPr>
        <p:spPr bwMode="auto">
          <a:xfrm>
            <a:off x="2930769" y="1371600"/>
            <a:ext cx="5896708" cy="492369"/>
          </a:xfrm>
          <a:prstGeom prst="roundRect">
            <a:avLst/>
          </a:prstGeom>
          <a:solidFill>
            <a:schemeClr val="accent1">
              <a:lumMod val="20000"/>
              <a:lumOff val="80000"/>
            </a:schemeClr>
          </a:solidFill>
          <a:ln w="19050" algn="ctr">
            <a:noFill/>
            <a:miter lim="800000"/>
            <a:headEnd/>
            <a:tailEnd/>
          </a:ln>
        </p:spPr>
        <p:txBody>
          <a:bodyPr wrap="none" rtlCol="0" anchor="ctr"/>
          <a:lstStyle/>
          <a:p>
            <a:pPr>
              <a:buClr>
                <a:schemeClr val="tx1"/>
              </a:buClr>
            </a:pPr>
            <a:r>
              <a:rPr lang="en-US" sz="1600" b="1"/>
              <a:t>How to video: </a:t>
            </a:r>
            <a:r>
              <a:rPr lang="en-US" sz="1600">
                <a:hlinkClick r:id="rId4"/>
              </a:rPr>
              <a:t>https://player.vimeo.com/video/351696347</a:t>
            </a:r>
            <a:r>
              <a:rPr lang="en-US" sz="1600"/>
              <a:t> </a:t>
            </a:r>
          </a:p>
        </p:txBody>
      </p:sp>
    </p:spTree>
    <p:extLst>
      <p:ext uri="{BB962C8B-B14F-4D97-AF65-F5344CB8AC3E}">
        <p14:creationId xmlns:p14="http://schemas.microsoft.com/office/powerpoint/2010/main" val="17959714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56C655-2A11-274D-ABA5-BD13D82922AC}"/>
              </a:ext>
            </a:extLst>
          </p:cNvPr>
          <p:cNvSpPr>
            <a:spLocks noGrp="1"/>
          </p:cNvSpPr>
          <p:nvPr>
            <p:ph type="ftr" sz="quarter" idx="12"/>
          </p:nvPr>
        </p:nvSpPr>
        <p:spPr/>
        <p:txBody>
          <a:bodyPr/>
          <a:lstStyle/>
          <a:p>
            <a:r>
              <a:rPr lang="en-US"/>
              <a:t>Staff RCO Orientation</a:t>
            </a:r>
          </a:p>
        </p:txBody>
      </p:sp>
      <p:sp>
        <p:nvSpPr>
          <p:cNvPr id="3" name="Slide Number Placeholder 2">
            <a:extLst>
              <a:ext uri="{FF2B5EF4-FFF2-40B4-BE49-F238E27FC236}">
                <a16:creationId xmlns:a16="http://schemas.microsoft.com/office/drawing/2014/main" id="{703F5600-EB7E-054F-97B1-61885BA613D9}"/>
              </a:ext>
            </a:extLst>
          </p:cNvPr>
          <p:cNvSpPr>
            <a:spLocks noGrp="1"/>
          </p:cNvSpPr>
          <p:nvPr>
            <p:ph type="sldNum" sz="quarter" idx="13"/>
          </p:nvPr>
        </p:nvSpPr>
        <p:spPr/>
        <p:txBody>
          <a:bodyPr/>
          <a:lstStyle/>
          <a:p>
            <a:fld id="{7BCC8D0D-EAEC-449D-9161-023DFF90F2E2}" type="slidenum">
              <a:rPr lang="en-US" smtClean="0"/>
              <a:pPr/>
              <a:t>11</a:t>
            </a:fld>
            <a:endParaRPr lang="en-US"/>
          </a:p>
        </p:txBody>
      </p:sp>
      <p:sp>
        <p:nvSpPr>
          <p:cNvPr id="4" name="Title 3">
            <a:extLst>
              <a:ext uri="{FF2B5EF4-FFF2-40B4-BE49-F238E27FC236}">
                <a16:creationId xmlns:a16="http://schemas.microsoft.com/office/drawing/2014/main" id="{19D79282-7679-5B41-BCEE-76CC3172C9AF}"/>
              </a:ext>
            </a:extLst>
          </p:cNvPr>
          <p:cNvSpPr>
            <a:spLocks noGrp="1"/>
          </p:cNvSpPr>
          <p:nvPr>
            <p:ph type="title"/>
          </p:nvPr>
        </p:nvSpPr>
        <p:spPr/>
        <p:txBody>
          <a:bodyPr/>
          <a:lstStyle/>
          <a:p>
            <a:r>
              <a:rPr lang="en-US"/>
              <a:t>Renewal Registration Process</a:t>
            </a:r>
          </a:p>
        </p:txBody>
      </p:sp>
      <p:sp>
        <p:nvSpPr>
          <p:cNvPr id="5" name="Text Placeholder 4">
            <a:extLst>
              <a:ext uri="{FF2B5EF4-FFF2-40B4-BE49-F238E27FC236}">
                <a16:creationId xmlns:a16="http://schemas.microsoft.com/office/drawing/2014/main" id="{ADBDB308-94A2-6843-8AE9-F994600377F9}"/>
              </a:ext>
            </a:extLst>
          </p:cNvPr>
          <p:cNvSpPr>
            <a:spLocks noGrp="1"/>
          </p:cNvSpPr>
          <p:nvPr>
            <p:ph type="body" sz="quarter" idx="14"/>
          </p:nvPr>
        </p:nvSpPr>
        <p:spPr>
          <a:xfrm>
            <a:off x="453585" y="1524001"/>
            <a:ext cx="8183519" cy="4643566"/>
          </a:xfrm>
        </p:spPr>
        <p:txBody>
          <a:bodyPr>
            <a:normAutofit/>
          </a:bodyPr>
          <a:lstStyle/>
          <a:p>
            <a:pPr marL="285750" indent="-285750">
              <a:buClr>
                <a:schemeClr val="tx1"/>
              </a:buClr>
              <a:buFont typeface="Helvetica" pitchFamily="2" charset="0"/>
              <a:buChar char="●"/>
            </a:pPr>
            <a:r>
              <a:rPr lang="en-US" sz="1900"/>
              <a:t>Log into </a:t>
            </a:r>
            <a:r>
              <a:rPr lang="en-US" sz="2000" b="1"/>
              <a:t>Group Portal</a:t>
            </a:r>
          </a:p>
          <a:p>
            <a:pPr marL="285750" indent="-285750">
              <a:buClr>
                <a:schemeClr val="tx1"/>
              </a:buClr>
              <a:buFont typeface="Helvetica" pitchFamily="2" charset="0"/>
              <a:buChar char="●"/>
            </a:pPr>
            <a:r>
              <a:rPr lang="en-US" sz="1900"/>
              <a:t>Navigate to your Group</a:t>
            </a:r>
          </a:p>
          <a:p>
            <a:pPr marL="285750" indent="-285750">
              <a:buClr>
                <a:schemeClr val="tx1"/>
              </a:buClr>
              <a:buFont typeface="Helvetica" pitchFamily="2" charset="0"/>
              <a:buChar char="●"/>
            </a:pPr>
            <a:r>
              <a:rPr lang="en-US"/>
              <a:t>Read the blue box and click on </a:t>
            </a:r>
            <a:r>
              <a:rPr lang="en-US">
                <a:solidFill>
                  <a:schemeClr val="accent4"/>
                </a:solidFill>
              </a:rPr>
              <a:t>Group Re-Registration </a:t>
            </a:r>
          </a:p>
          <a:p>
            <a:pPr marL="285750" indent="-285750">
              <a:buClr>
                <a:schemeClr val="tx1"/>
              </a:buClr>
              <a:buFont typeface="Helvetica" pitchFamily="2" charset="0"/>
              <a:buChar char="●"/>
            </a:pPr>
            <a:r>
              <a:rPr lang="en-US"/>
              <a:t>Review all fields:</a:t>
            </a:r>
          </a:p>
          <a:p>
            <a:pPr marL="742939" lvl="1" indent="-285750">
              <a:buClr>
                <a:schemeClr val="tx1"/>
              </a:buClr>
              <a:buFont typeface="Helvetica" pitchFamily="2" charset="0"/>
              <a:buChar char="●"/>
            </a:pPr>
            <a:r>
              <a:rPr lang="en-US"/>
              <a:t>Add four officers  </a:t>
            </a:r>
          </a:p>
          <a:p>
            <a:pPr marL="742939" lvl="1" indent="-285750">
              <a:buClr>
                <a:schemeClr val="tx1"/>
              </a:buClr>
              <a:buFont typeface="Helvetica" pitchFamily="2" charset="0"/>
              <a:buChar char="●"/>
            </a:pPr>
            <a:r>
              <a:rPr lang="en-US"/>
              <a:t>Answer registration questions</a:t>
            </a:r>
          </a:p>
          <a:p>
            <a:pPr marL="742939" lvl="1" indent="-285750">
              <a:buClr>
                <a:schemeClr val="tx1"/>
              </a:buClr>
              <a:buFont typeface="Helvetica" pitchFamily="2" charset="0"/>
              <a:buChar char="●"/>
            </a:pPr>
            <a:r>
              <a:rPr lang="en-US"/>
              <a:t>Read and sign terms and agreements </a:t>
            </a:r>
          </a:p>
          <a:p>
            <a:pPr marL="285750" indent="-285750">
              <a:buClr>
                <a:schemeClr val="tx1"/>
              </a:buClr>
              <a:buFont typeface="Helvetica" pitchFamily="2" charset="0"/>
              <a:buChar char="●"/>
            </a:pPr>
            <a:r>
              <a:rPr lang="en-US"/>
              <a:t>Once completed, all officers will receive an email, click on </a:t>
            </a:r>
            <a:r>
              <a:rPr lang="en-US">
                <a:solidFill>
                  <a:schemeClr val="accent4"/>
                </a:solidFill>
              </a:rPr>
              <a:t>form </a:t>
            </a:r>
            <a:r>
              <a:rPr lang="en-US"/>
              <a:t>to submit confirmation</a:t>
            </a:r>
          </a:p>
          <a:p>
            <a:pPr marL="285750" indent="-285750">
              <a:buClr>
                <a:schemeClr val="tx1"/>
              </a:buClr>
              <a:buFont typeface="Helvetica" pitchFamily="2" charset="0"/>
              <a:buChar char="●"/>
            </a:pPr>
            <a:r>
              <a:rPr lang="en-US"/>
              <a:t>All officers must complete the officer confirmation form before registration can be processed </a:t>
            </a:r>
          </a:p>
        </p:txBody>
      </p:sp>
      <p:sp>
        <p:nvSpPr>
          <p:cNvPr id="6" name="Rounded Rectangle 5">
            <a:extLst>
              <a:ext uri="{FF2B5EF4-FFF2-40B4-BE49-F238E27FC236}">
                <a16:creationId xmlns:a16="http://schemas.microsoft.com/office/drawing/2014/main" id="{30813854-381D-AB45-9A48-7E5C6EDEF802}"/>
              </a:ext>
            </a:extLst>
          </p:cNvPr>
          <p:cNvSpPr/>
          <p:nvPr/>
        </p:nvSpPr>
        <p:spPr bwMode="auto">
          <a:xfrm>
            <a:off x="3411412" y="1371600"/>
            <a:ext cx="5392616" cy="492369"/>
          </a:xfrm>
          <a:prstGeom prst="roundRect">
            <a:avLst/>
          </a:prstGeom>
          <a:solidFill>
            <a:schemeClr val="accent1">
              <a:lumMod val="20000"/>
              <a:lumOff val="80000"/>
            </a:schemeClr>
          </a:solidFill>
          <a:ln w="19050" algn="ctr">
            <a:noFill/>
            <a:miter lim="800000"/>
            <a:headEnd/>
            <a:tailEnd/>
          </a:ln>
        </p:spPr>
        <p:txBody>
          <a:bodyPr wrap="none" rtlCol="0" anchor="ctr"/>
          <a:lstStyle/>
          <a:p>
            <a:pPr>
              <a:buClr>
                <a:schemeClr val="tx1"/>
              </a:buClr>
            </a:pPr>
            <a:r>
              <a:rPr lang="en-US" sz="1600" b="1"/>
              <a:t>How to video: </a:t>
            </a:r>
            <a:r>
              <a:rPr lang="en-US" sz="1600">
                <a:hlinkClick r:id="rId3"/>
              </a:rPr>
              <a:t>https://player.vimeo.com/video/351696353</a:t>
            </a:r>
            <a:r>
              <a:rPr lang="en-US" sz="1600"/>
              <a:t> </a:t>
            </a:r>
          </a:p>
        </p:txBody>
      </p:sp>
    </p:spTree>
    <p:extLst>
      <p:ext uri="{BB962C8B-B14F-4D97-AF65-F5344CB8AC3E}">
        <p14:creationId xmlns:p14="http://schemas.microsoft.com/office/powerpoint/2010/main" val="1854447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655858-EE24-83E6-2E5D-B05F8CBFDBC5}"/>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BD9599A1-7660-1B8E-5133-EB8B5240DA42}"/>
              </a:ext>
            </a:extLst>
          </p:cNvPr>
          <p:cNvSpPr>
            <a:spLocks noGrp="1"/>
          </p:cNvSpPr>
          <p:nvPr>
            <p:ph type="sldNum" sz="quarter" idx="13"/>
          </p:nvPr>
        </p:nvSpPr>
        <p:spPr/>
        <p:txBody>
          <a:bodyPr/>
          <a:lstStyle/>
          <a:p>
            <a:fld id="{7BCC8D0D-EAEC-449D-9161-023DFF90F2E2}" type="slidenum">
              <a:rPr lang="en-US" smtClean="0"/>
              <a:pPr/>
              <a:t>12</a:t>
            </a:fld>
            <a:endParaRPr lang="en-US"/>
          </a:p>
        </p:txBody>
      </p:sp>
      <p:sp>
        <p:nvSpPr>
          <p:cNvPr id="4" name="Title 3">
            <a:extLst>
              <a:ext uri="{FF2B5EF4-FFF2-40B4-BE49-F238E27FC236}">
                <a16:creationId xmlns:a16="http://schemas.microsoft.com/office/drawing/2014/main" id="{A303E8CF-C6E2-5A1B-EAAC-9FD0B2E58066}"/>
              </a:ext>
            </a:extLst>
          </p:cNvPr>
          <p:cNvSpPr>
            <a:spLocks noGrp="1"/>
          </p:cNvSpPr>
          <p:nvPr>
            <p:ph type="title"/>
          </p:nvPr>
        </p:nvSpPr>
        <p:spPr/>
        <p:txBody>
          <a:bodyPr/>
          <a:lstStyle/>
          <a:p>
            <a:r>
              <a:rPr lang="en-US" dirty="0"/>
              <a:t>FY23 Staff RCO Cycle Timeline</a:t>
            </a:r>
          </a:p>
        </p:txBody>
      </p:sp>
      <p:graphicFrame>
        <p:nvGraphicFramePr>
          <p:cNvPr id="7" name="Diagram 6">
            <a:extLst>
              <a:ext uri="{FF2B5EF4-FFF2-40B4-BE49-F238E27FC236}">
                <a16:creationId xmlns:a16="http://schemas.microsoft.com/office/drawing/2014/main" id="{3C4F74ED-8552-0932-9436-E61771F03B10}"/>
              </a:ext>
            </a:extLst>
          </p:cNvPr>
          <p:cNvGraphicFramePr/>
          <p:nvPr>
            <p:extLst>
              <p:ext uri="{D42A27DB-BD31-4B8C-83A1-F6EECF244321}">
                <p14:modId xmlns:p14="http://schemas.microsoft.com/office/powerpoint/2010/main" val="2536615738"/>
              </p:ext>
            </p:extLst>
          </p:nvPr>
        </p:nvGraphicFramePr>
        <p:xfrm>
          <a:off x="341092" y="1488570"/>
          <a:ext cx="8461815" cy="4238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5-Point Star 7">
            <a:extLst>
              <a:ext uri="{FF2B5EF4-FFF2-40B4-BE49-F238E27FC236}">
                <a16:creationId xmlns:a16="http://schemas.microsoft.com/office/drawing/2014/main" id="{D8F0F187-3302-5C3E-1451-51CB964DFD74}"/>
              </a:ext>
            </a:extLst>
          </p:cNvPr>
          <p:cNvSpPr/>
          <p:nvPr/>
        </p:nvSpPr>
        <p:spPr bwMode="auto">
          <a:xfrm>
            <a:off x="6379650" y="4108463"/>
            <a:ext cx="518984" cy="457200"/>
          </a:xfrm>
          <a:prstGeom prst="star5">
            <a:avLst>
              <a:gd name="adj" fmla="val 21543"/>
              <a:gd name="hf" fmla="val 105146"/>
              <a:gd name="vf" fmla="val 110557"/>
            </a:avLst>
          </a:prstGeom>
          <a:solidFill>
            <a:srgbClr val="FFC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8783594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A2D4CC-6AFB-F2A7-FF9F-37CD7E143C40}"/>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FEE1D45E-21B0-A4E6-5100-A21757736557}"/>
              </a:ext>
            </a:extLst>
          </p:cNvPr>
          <p:cNvSpPr>
            <a:spLocks noGrp="1"/>
          </p:cNvSpPr>
          <p:nvPr>
            <p:ph type="sldNum" sz="quarter" idx="12"/>
          </p:nvPr>
        </p:nvSpPr>
        <p:spPr/>
        <p:txBody>
          <a:bodyPr/>
          <a:lstStyle/>
          <a:p>
            <a:fld id="{7BCC8D0D-EAEC-449D-9161-023DFF90F2E2}" type="slidenum">
              <a:rPr lang="en-US" smtClean="0"/>
              <a:pPr/>
              <a:t>13</a:t>
            </a:fld>
            <a:endParaRPr lang="en-US"/>
          </a:p>
        </p:txBody>
      </p:sp>
      <p:sp>
        <p:nvSpPr>
          <p:cNvPr id="4" name="Title 3">
            <a:extLst>
              <a:ext uri="{FF2B5EF4-FFF2-40B4-BE49-F238E27FC236}">
                <a16:creationId xmlns:a16="http://schemas.microsoft.com/office/drawing/2014/main" id="{F8FE7BFE-33A7-107E-F287-567C688CAE25}"/>
              </a:ext>
            </a:extLst>
          </p:cNvPr>
          <p:cNvSpPr>
            <a:spLocks noGrp="1"/>
          </p:cNvSpPr>
          <p:nvPr>
            <p:ph type="title"/>
          </p:nvPr>
        </p:nvSpPr>
        <p:spPr/>
        <p:txBody>
          <a:bodyPr/>
          <a:lstStyle/>
          <a:p>
            <a:r>
              <a:rPr lang="en-US" dirty="0">
                <a:ea typeface="+mj-lt"/>
                <a:cs typeface="+mj-lt"/>
              </a:rPr>
              <a:t>Group Portal</a:t>
            </a:r>
            <a:endParaRPr lang="en-US" dirty="0"/>
          </a:p>
        </p:txBody>
      </p:sp>
    </p:spTree>
    <p:extLst>
      <p:ext uri="{BB962C8B-B14F-4D97-AF65-F5344CB8AC3E}">
        <p14:creationId xmlns:p14="http://schemas.microsoft.com/office/powerpoint/2010/main" val="341533053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FE38FA-36A6-9BF0-A0A8-BE3C8A0AA4E7}"/>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087A335F-AE47-7883-99C6-EA5024C7B3DA}"/>
              </a:ext>
            </a:extLst>
          </p:cNvPr>
          <p:cNvSpPr>
            <a:spLocks noGrp="1"/>
          </p:cNvSpPr>
          <p:nvPr>
            <p:ph type="sldNum" sz="quarter" idx="13"/>
          </p:nvPr>
        </p:nvSpPr>
        <p:spPr/>
        <p:txBody>
          <a:bodyPr/>
          <a:lstStyle/>
          <a:p>
            <a:fld id="{7BCC8D0D-EAEC-449D-9161-023DFF90F2E2}" type="slidenum">
              <a:rPr lang="en-US" smtClean="0"/>
              <a:pPr/>
              <a:t>14</a:t>
            </a:fld>
            <a:endParaRPr lang="en-US"/>
          </a:p>
        </p:txBody>
      </p:sp>
      <p:sp>
        <p:nvSpPr>
          <p:cNvPr id="4" name="Title 3">
            <a:extLst>
              <a:ext uri="{FF2B5EF4-FFF2-40B4-BE49-F238E27FC236}">
                <a16:creationId xmlns:a16="http://schemas.microsoft.com/office/drawing/2014/main" id="{F81F388B-308B-4C9A-FD8E-F875E80E7B92}"/>
              </a:ext>
            </a:extLst>
          </p:cNvPr>
          <p:cNvSpPr>
            <a:spLocks noGrp="1"/>
          </p:cNvSpPr>
          <p:nvPr>
            <p:ph type="title"/>
          </p:nvPr>
        </p:nvSpPr>
        <p:spPr/>
        <p:txBody>
          <a:bodyPr/>
          <a:lstStyle/>
          <a:p>
            <a:r>
              <a:rPr lang="en-US" dirty="0"/>
              <a:t>Group Portal </a:t>
            </a:r>
          </a:p>
        </p:txBody>
      </p:sp>
      <p:sp>
        <p:nvSpPr>
          <p:cNvPr id="5" name="Text Placeholder 4">
            <a:extLst>
              <a:ext uri="{FF2B5EF4-FFF2-40B4-BE49-F238E27FC236}">
                <a16:creationId xmlns:a16="http://schemas.microsoft.com/office/drawing/2014/main" id="{8EE4510A-15FE-2434-B98F-F7E3A40FAED0}"/>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CE4EC41C-F3F1-C390-1EB7-D1DF1BD66E02}"/>
              </a:ext>
            </a:extLst>
          </p:cNvPr>
          <p:cNvSpPr>
            <a:spLocks noGrp="1"/>
          </p:cNvSpPr>
          <p:nvPr>
            <p:ph sz="quarter" idx="18"/>
          </p:nvPr>
        </p:nvSpPr>
        <p:spPr>
          <a:xfrm>
            <a:off x="272108" y="1913971"/>
            <a:ext cx="3575992" cy="4195753"/>
          </a:xfrm>
        </p:spPr>
        <p:txBody>
          <a:bodyPr vert="horz" lIns="91440" tIns="45720" rIns="91440" bIns="45720" rtlCol="0" anchor="t">
            <a:noAutofit/>
          </a:bodyPr>
          <a:lstStyle/>
          <a:p>
            <a:r>
              <a:rPr lang="en-US" dirty="0"/>
              <a:t>One stop shop for all your Staff RCO needs</a:t>
            </a:r>
          </a:p>
          <a:p>
            <a:r>
              <a:rPr lang="en-US" dirty="0"/>
              <a:t>All Staff RCOs have access</a:t>
            </a:r>
          </a:p>
          <a:p>
            <a:pPr marL="294640" indent="-294640"/>
            <a:r>
              <a:rPr lang="en-US" dirty="0"/>
              <a:t>Groups.ucsf.edu or through MyAccess</a:t>
            </a:r>
            <a:endParaRPr lang="en-US" dirty="0">
              <a:cs typeface="Arial"/>
            </a:endParaRPr>
          </a:p>
          <a:p>
            <a:pPr marL="294640" indent="-294640"/>
            <a:r>
              <a:rPr lang="en-US"/>
              <a:t>Activating a Group Portal Account = Log in once </a:t>
            </a:r>
            <a:endParaRPr lang="en-US">
              <a:cs typeface="Arial"/>
            </a:endParaRPr>
          </a:p>
          <a:p>
            <a:endParaRPr lang="en-US" dirty="0"/>
          </a:p>
          <a:p>
            <a:endParaRPr lang="en-US" dirty="0"/>
          </a:p>
        </p:txBody>
      </p:sp>
      <p:pic>
        <p:nvPicPr>
          <p:cNvPr id="8" name="Picture 7" descr="Graphical user interface, text, website&#10;&#10;Description automatically generated">
            <a:extLst>
              <a:ext uri="{FF2B5EF4-FFF2-40B4-BE49-F238E27FC236}">
                <a16:creationId xmlns:a16="http://schemas.microsoft.com/office/drawing/2014/main" id="{FB41F282-2B70-28A5-6860-772A62653F85}"/>
              </a:ext>
            </a:extLst>
          </p:cNvPr>
          <p:cNvPicPr>
            <a:picLocks noChangeAspect="1"/>
          </p:cNvPicPr>
          <p:nvPr/>
        </p:nvPicPr>
        <p:blipFill>
          <a:blip r:embed="rId2"/>
          <a:stretch>
            <a:fillRect/>
          </a:stretch>
        </p:blipFill>
        <p:spPr>
          <a:xfrm>
            <a:off x="3627986" y="1913971"/>
            <a:ext cx="5243906" cy="3475407"/>
          </a:xfrm>
          <a:prstGeom prst="rect">
            <a:avLst/>
          </a:prstGeom>
        </p:spPr>
      </p:pic>
    </p:spTree>
    <p:extLst>
      <p:ext uri="{BB962C8B-B14F-4D97-AF65-F5344CB8AC3E}">
        <p14:creationId xmlns:p14="http://schemas.microsoft.com/office/powerpoint/2010/main" val="9288821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9823D3-8835-FE7B-7C9C-587F5DC483FB}"/>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7ED17599-C4F1-B551-8AB6-E3D308847BCD}"/>
              </a:ext>
            </a:extLst>
          </p:cNvPr>
          <p:cNvSpPr>
            <a:spLocks noGrp="1"/>
          </p:cNvSpPr>
          <p:nvPr>
            <p:ph type="sldNum" sz="quarter" idx="13"/>
          </p:nvPr>
        </p:nvSpPr>
        <p:spPr/>
        <p:txBody>
          <a:bodyPr/>
          <a:lstStyle/>
          <a:p>
            <a:fld id="{7BCC8D0D-EAEC-449D-9161-023DFF90F2E2}" type="slidenum">
              <a:rPr lang="en-US" smtClean="0"/>
              <a:pPr/>
              <a:t>15</a:t>
            </a:fld>
            <a:endParaRPr lang="en-US"/>
          </a:p>
        </p:txBody>
      </p:sp>
      <p:sp>
        <p:nvSpPr>
          <p:cNvPr id="4" name="Title 3">
            <a:extLst>
              <a:ext uri="{FF2B5EF4-FFF2-40B4-BE49-F238E27FC236}">
                <a16:creationId xmlns:a16="http://schemas.microsoft.com/office/drawing/2014/main" id="{AB894CC1-82A4-8141-B050-D676DB6E09D0}"/>
              </a:ext>
            </a:extLst>
          </p:cNvPr>
          <p:cNvSpPr>
            <a:spLocks noGrp="1"/>
          </p:cNvSpPr>
          <p:nvPr>
            <p:ph type="title"/>
          </p:nvPr>
        </p:nvSpPr>
        <p:spPr/>
        <p:txBody>
          <a:bodyPr/>
          <a:lstStyle/>
          <a:p>
            <a:r>
              <a:rPr lang="en-US" dirty="0"/>
              <a:t>Group Portal - Events</a:t>
            </a:r>
          </a:p>
        </p:txBody>
      </p:sp>
      <p:sp>
        <p:nvSpPr>
          <p:cNvPr id="5" name="Text Placeholder 4">
            <a:extLst>
              <a:ext uri="{FF2B5EF4-FFF2-40B4-BE49-F238E27FC236}">
                <a16:creationId xmlns:a16="http://schemas.microsoft.com/office/drawing/2014/main" id="{A8309F32-0E9A-5060-ABD5-9547F52FE319}"/>
              </a:ext>
            </a:extLst>
          </p:cNvPr>
          <p:cNvSpPr>
            <a:spLocks noGrp="1"/>
          </p:cNvSpPr>
          <p:nvPr>
            <p:ph type="body" sz="quarter" idx="15"/>
          </p:nvPr>
        </p:nvSpPr>
        <p:spPr/>
        <p:txBody>
          <a:bodyPr vert="horz" lIns="91440" tIns="45720" rIns="91440" bIns="45720" rtlCol="0" anchor="t">
            <a:noAutofit/>
          </a:bodyPr>
          <a:lstStyle/>
          <a:p>
            <a:r>
              <a:rPr lang="en-US" dirty="0">
                <a:cs typeface="Arial"/>
              </a:rPr>
              <a:t>General Info</a:t>
            </a:r>
            <a:endParaRPr lang="en-US" dirty="0"/>
          </a:p>
        </p:txBody>
      </p:sp>
      <p:sp>
        <p:nvSpPr>
          <p:cNvPr id="6" name="Content Placeholder 5">
            <a:extLst>
              <a:ext uri="{FF2B5EF4-FFF2-40B4-BE49-F238E27FC236}">
                <a16:creationId xmlns:a16="http://schemas.microsoft.com/office/drawing/2014/main" id="{F95AA94D-5EC7-FAFC-C8A7-E2F556005CAA}"/>
              </a:ext>
            </a:extLst>
          </p:cNvPr>
          <p:cNvSpPr>
            <a:spLocks noGrp="1"/>
          </p:cNvSpPr>
          <p:nvPr>
            <p:ph idx="1"/>
          </p:nvPr>
        </p:nvSpPr>
        <p:spPr>
          <a:xfrm>
            <a:off x="459686" y="1456974"/>
            <a:ext cx="8165042" cy="4320977"/>
          </a:xfrm>
        </p:spPr>
        <p:txBody>
          <a:bodyPr vert="horz" lIns="91440" tIns="45720" rIns="91440" bIns="45720" rtlCol="0" anchor="t">
            <a:noAutofit/>
          </a:bodyPr>
          <a:lstStyle/>
          <a:p>
            <a:pPr marL="294640" indent="-294640"/>
            <a:r>
              <a:rPr lang="en-US" b="1" dirty="0"/>
              <a:t>All events on-campus, off-campus, or virtual must be submitted by a currently registered RCO officer in the </a:t>
            </a:r>
            <a:r>
              <a:rPr lang="en-US" b="1" dirty="0">
                <a:solidFill>
                  <a:schemeClr val="accent1"/>
                </a:solidFill>
              </a:rPr>
              <a:t>Group Portal</a:t>
            </a:r>
            <a:r>
              <a:rPr lang="en-US" b="1" dirty="0"/>
              <a:t> for approval in the “Events” section </a:t>
            </a:r>
            <a:r>
              <a:rPr lang="en-US" b="1" u="sng" dirty="0"/>
              <a:t>two </a:t>
            </a:r>
            <a:r>
              <a:rPr lang="en-US" b="1" u="sng"/>
              <a:t>weeks prior to event date</a:t>
            </a:r>
            <a:endParaRPr lang="en-US"/>
          </a:p>
          <a:p>
            <a:pPr marL="579120" lvl="1" indent="-283845"/>
            <a:r>
              <a:rPr lang="en-US" i="1">
                <a:cs typeface="Arial"/>
              </a:rPr>
              <a:t>Events not submitted two weeks prior to the event date, may not be approved or receive the requested room, equipment, etc. </a:t>
            </a:r>
            <a:endParaRPr lang="en-US" i="1" u="sng">
              <a:cs typeface="Arial"/>
            </a:endParaRPr>
          </a:p>
          <a:p>
            <a:r>
              <a:rPr lang="en-US" dirty="0"/>
              <a:t>By creating an event, you will be able to: </a:t>
            </a:r>
          </a:p>
          <a:p>
            <a:pPr lvl="1"/>
            <a:r>
              <a:rPr lang="en-US" dirty="0"/>
              <a:t>Request Wellness and Community approval </a:t>
            </a:r>
          </a:p>
          <a:p>
            <a:pPr lvl="1"/>
            <a:r>
              <a:rPr lang="en-US" dirty="0"/>
              <a:t>Reserve on-campus classrooms and Special Use Areas </a:t>
            </a:r>
          </a:p>
          <a:p>
            <a:pPr marL="579120" lvl="1" indent="-283845"/>
            <a:r>
              <a:rPr lang="en-US" dirty="0"/>
              <a:t>Submit table and chair requests </a:t>
            </a:r>
            <a:r>
              <a:rPr lang="en-US" i="1"/>
              <a:t>(*limits apply)</a:t>
            </a:r>
            <a:endParaRPr lang="en-US">
              <a:cs typeface="Arial"/>
            </a:endParaRPr>
          </a:p>
          <a:p>
            <a:pPr marL="294640" indent="-294640">
              <a:buClr>
                <a:srgbClr val="0093D0"/>
              </a:buClr>
              <a:buFont typeface="Wingdings" charset="0"/>
              <a:buChar char="§"/>
            </a:pPr>
            <a:r>
              <a:rPr lang="en-US" dirty="0"/>
              <a:t>On-campus classroom space may only be reserved through the </a:t>
            </a:r>
            <a:r>
              <a:rPr lang="en-US"/>
              <a:t>event request submission in the Group Portal</a:t>
            </a:r>
            <a:endParaRPr lang="en-US">
              <a:cs typeface="Arial"/>
            </a:endParaRPr>
          </a:p>
        </p:txBody>
      </p:sp>
    </p:spTree>
    <p:extLst>
      <p:ext uri="{BB962C8B-B14F-4D97-AF65-F5344CB8AC3E}">
        <p14:creationId xmlns:p14="http://schemas.microsoft.com/office/powerpoint/2010/main" val="36222664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56C655-2A11-274D-ABA5-BD13D82922AC}"/>
              </a:ext>
            </a:extLst>
          </p:cNvPr>
          <p:cNvSpPr>
            <a:spLocks noGrp="1"/>
          </p:cNvSpPr>
          <p:nvPr>
            <p:ph type="ftr" sz="quarter" idx="12"/>
          </p:nvPr>
        </p:nvSpPr>
        <p:spPr/>
        <p:txBody>
          <a:bodyPr/>
          <a:lstStyle/>
          <a:p>
            <a:r>
              <a:rPr lang="en-US"/>
              <a:t>Staff RCO Orientation</a:t>
            </a:r>
          </a:p>
        </p:txBody>
      </p:sp>
      <p:sp>
        <p:nvSpPr>
          <p:cNvPr id="3" name="Slide Number Placeholder 2">
            <a:extLst>
              <a:ext uri="{FF2B5EF4-FFF2-40B4-BE49-F238E27FC236}">
                <a16:creationId xmlns:a16="http://schemas.microsoft.com/office/drawing/2014/main" id="{703F5600-EB7E-054F-97B1-61885BA613D9}"/>
              </a:ext>
            </a:extLst>
          </p:cNvPr>
          <p:cNvSpPr>
            <a:spLocks noGrp="1"/>
          </p:cNvSpPr>
          <p:nvPr>
            <p:ph type="sldNum" sz="quarter" idx="13"/>
          </p:nvPr>
        </p:nvSpPr>
        <p:spPr/>
        <p:txBody>
          <a:bodyPr/>
          <a:lstStyle/>
          <a:p>
            <a:fld id="{7BCC8D0D-EAEC-449D-9161-023DFF90F2E2}" type="slidenum">
              <a:rPr lang="en-US" smtClean="0"/>
              <a:pPr/>
              <a:t>16</a:t>
            </a:fld>
            <a:endParaRPr lang="en-US"/>
          </a:p>
        </p:txBody>
      </p:sp>
      <p:sp>
        <p:nvSpPr>
          <p:cNvPr id="4" name="Title 3">
            <a:extLst>
              <a:ext uri="{FF2B5EF4-FFF2-40B4-BE49-F238E27FC236}">
                <a16:creationId xmlns:a16="http://schemas.microsoft.com/office/drawing/2014/main" id="{19D79282-7679-5B41-BCEE-76CC3172C9AF}"/>
              </a:ext>
            </a:extLst>
          </p:cNvPr>
          <p:cNvSpPr>
            <a:spLocks noGrp="1"/>
          </p:cNvSpPr>
          <p:nvPr>
            <p:ph type="title"/>
          </p:nvPr>
        </p:nvSpPr>
        <p:spPr/>
        <p:txBody>
          <a:bodyPr/>
          <a:lstStyle/>
          <a:p>
            <a:r>
              <a:rPr lang="en-US" dirty="0">
                <a:cs typeface="Arial"/>
              </a:rPr>
              <a:t>Group Portal: Events</a:t>
            </a:r>
          </a:p>
        </p:txBody>
      </p:sp>
      <p:sp>
        <p:nvSpPr>
          <p:cNvPr id="5" name="Text Placeholder 4">
            <a:extLst>
              <a:ext uri="{FF2B5EF4-FFF2-40B4-BE49-F238E27FC236}">
                <a16:creationId xmlns:a16="http://schemas.microsoft.com/office/drawing/2014/main" id="{ADBDB308-94A2-6843-8AE9-F994600377F9}"/>
              </a:ext>
            </a:extLst>
          </p:cNvPr>
          <p:cNvSpPr>
            <a:spLocks noGrp="1"/>
          </p:cNvSpPr>
          <p:nvPr>
            <p:ph type="body" sz="quarter" idx="14"/>
          </p:nvPr>
        </p:nvSpPr>
        <p:spPr>
          <a:xfrm>
            <a:off x="604844" y="1473706"/>
            <a:ext cx="8179904" cy="4403377"/>
          </a:xfrm>
        </p:spPr>
        <p:txBody>
          <a:bodyPr vert="horz" lIns="91440" tIns="45720" rIns="91440" bIns="45720" rtlCol="0" anchor="t">
            <a:noAutofit/>
          </a:bodyPr>
          <a:lstStyle/>
          <a:p>
            <a:pPr marL="342900" indent="-342900" defTabSz="914400">
              <a:spcBef>
                <a:spcPts val="800"/>
              </a:spcBef>
              <a:spcAft>
                <a:spcPts val="0"/>
              </a:spcAft>
              <a:buClr>
                <a:srgbClr val="178CCB"/>
              </a:buClr>
              <a:buSzTx/>
              <a:buFont typeface="Wingdings" pitchFamily="34" charset="0"/>
              <a:buChar char="§"/>
              <a:defRPr/>
            </a:pPr>
            <a:r>
              <a:rPr lang="en-US" sz="2200" dirty="0"/>
              <a:t>Review prior to reserving space </a:t>
            </a:r>
            <a:r>
              <a:rPr lang="en-US" sz="2200" dirty="0">
                <a:hlinkClick r:id="rId3"/>
              </a:rPr>
              <a:t>https://coronavirus.ucsf.edu/events </a:t>
            </a:r>
            <a:endParaRPr lang="en-US" sz="2200">
              <a:cs typeface="Arial"/>
            </a:endParaRPr>
          </a:p>
          <a:p>
            <a:pPr marL="342900" indent="-342900" defTabSz="914400">
              <a:spcBef>
                <a:spcPts val="800"/>
              </a:spcBef>
              <a:spcAft>
                <a:spcPts val="0"/>
              </a:spcAft>
              <a:buClr>
                <a:srgbClr val="178CCB"/>
              </a:buClr>
              <a:buSzTx/>
              <a:buFont typeface="Wingdings" pitchFamily="34" charset="0"/>
              <a:buChar char="§"/>
              <a:defRPr/>
            </a:pPr>
            <a:r>
              <a:rPr lang="en-US" sz="2200" dirty="0"/>
              <a:t>Classrooms &amp; Special Use Areas </a:t>
            </a:r>
            <a:endParaRPr lang="en-US" sz="2200">
              <a:cs typeface="Arial"/>
            </a:endParaRPr>
          </a:p>
          <a:p>
            <a:pPr marL="799465" lvl="1" indent="-285750" defTabSz="914400">
              <a:spcBef>
                <a:spcPts val="800"/>
              </a:spcBef>
              <a:spcAft>
                <a:spcPts val="0"/>
              </a:spcAft>
              <a:buClr>
                <a:srgbClr val="178CCB"/>
              </a:buClr>
              <a:buSzTx/>
              <a:buFont typeface="Wingdings" pitchFamily="34" charset="0"/>
              <a:buChar char="§"/>
              <a:defRPr/>
            </a:pPr>
            <a:r>
              <a:rPr lang="en-US" sz="2200" dirty="0"/>
              <a:t>Reserve space through </a:t>
            </a:r>
            <a:r>
              <a:rPr lang="en-US" sz="2200" b="1" dirty="0"/>
              <a:t>Group Portal </a:t>
            </a:r>
            <a:r>
              <a:rPr lang="en-US" sz="2200" dirty="0"/>
              <a:t>(see previous slide for steps)</a:t>
            </a:r>
            <a:endParaRPr lang="en-US" sz="2200" dirty="0">
              <a:cs typeface="Arial"/>
            </a:endParaRPr>
          </a:p>
          <a:p>
            <a:pPr marL="342900" indent="-342900" defTabSz="914400">
              <a:spcBef>
                <a:spcPts val="800"/>
              </a:spcBef>
              <a:spcAft>
                <a:spcPts val="0"/>
              </a:spcAft>
              <a:buClr>
                <a:srgbClr val="178CCB"/>
              </a:buClr>
              <a:buSzTx/>
              <a:buFont typeface="Wingdings" pitchFamily="34" charset="0"/>
              <a:buChar char="§"/>
              <a:defRPr/>
            </a:pPr>
            <a:r>
              <a:rPr lang="en-US" sz="2200" dirty="0"/>
              <a:t>Conference Centers &amp; Meeting Spaces (“Off-Campus”)</a:t>
            </a:r>
            <a:endParaRPr lang="en-US" sz="2200">
              <a:cs typeface="Arial"/>
            </a:endParaRPr>
          </a:p>
          <a:p>
            <a:pPr marL="799465" lvl="1" indent="-285750">
              <a:spcBef>
                <a:spcPts val="800"/>
              </a:spcBef>
              <a:spcAft>
                <a:spcPts val="0"/>
              </a:spcAft>
              <a:buClr>
                <a:srgbClr val="178CCB"/>
              </a:buClr>
              <a:buSzTx/>
              <a:buFont typeface="Wingdings" pitchFamily="34" charset="0"/>
              <a:buChar char="§"/>
            </a:pPr>
            <a:r>
              <a:rPr lang="en-US" sz="2000" dirty="0"/>
              <a:t>Faculty Alumni House: </a:t>
            </a:r>
            <a:r>
              <a:rPr lang="en-US" sz="2000" dirty="0">
                <a:ea typeface="+mn-lt"/>
                <a:cs typeface="+mn-lt"/>
                <a:hlinkClick r:id="rId4"/>
              </a:rPr>
              <a:t>louis.gutierrez@ucsf.edu</a:t>
            </a:r>
            <a:r>
              <a:rPr lang="en-US" sz="2000" dirty="0">
                <a:ea typeface="+mn-lt"/>
                <a:cs typeface="+mn-lt"/>
              </a:rPr>
              <a:t> </a:t>
            </a:r>
          </a:p>
          <a:p>
            <a:pPr marL="799465" lvl="1" indent="-285750">
              <a:spcBef>
                <a:spcPts val="800"/>
              </a:spcBef>
              <a:spcAft>
                <a:spcPts val="0"/>
              </a:spcAft>
              <a:buClr>
                <a:srgbClr val="178CCB"/>
              </a:buClr>
              <a:buSzTx/>
              <a:buFont typeface="Wingdings" pitchFamily="34" charset="0"/>
              <a:buChar char="§"/>
            </a:pPr>
            <a:r>
              <a:rPr lang="en-US" sz="2000" dirty="0"/>
              <a:t>Lange Reading Room: </a:t>
            </a:r>
            <a:r>
              <a:rPr lang="en-US" sz="2000" dirty="0">
                <a:ea typeface="+mn-lt"/>
                <a:cs typeface="+mn-lt"/>
                <a:hlinkClick r:id="rId5"/>
              </a:rPr>
              <a:t>micquel.little@ucsf.edu</a:t>
            </a:r>
            <a:r>
              <a:rPr lang="en-US" sz="2000" dirty="0">
                <a:ea typeface="+mn-lt"/>
                <a:cs typeface="+mn-lt"/>
              </a:rPr>
              <a:t> </a:t>
            </a:r>
            <a:endParaRPr lang="en-US" sz="2000">
              <a:cs typeface="Arial"/>
            </a:endParaRPr>
          </a:p>
          <a:p>
            <a:pPr marL="799465" lvl="1" indent="-285750">
              <a:spcBef>
                <a:spcPts val="800"/>
              </a:spcBef>
              <a:spcAft>
                <a:spcPts val="0"/>
              </a:spcAft>
              <a:buClr>
                <a:srgbClr val="178CCB"/>
              </a:buClr>
              <a:buSzTx/>
              <a:buFont typeface="Wingdings" pitchFamily="34" charset="0"/>
              <a:buChar char="§"/>
            </a:pPr>
            <a:r>
              <a:rPr lang="en-US" sz="2000" dirty="0" err="1"/>
              <a:t>Millberry</a:t>
            </a:r>
            <a:r>
              <a:rPr lang="en-US" sz="2000" dirty="0"/>
              <a:t> Union Conference Center: </a:t>
            </a:r>
            <a:r>
              <a:rPr lang="en-US" sz="2000" dirty="0">
                <a:hlinkClick r:id="rId6"/>
              </a:rPr>
              <a:t>Conference.Services@ucsf.edu</a:t>
            </a:r>
            <a:endParaRPr lang="en-US" sz="2000">
              <a:cs typeface="Arial"/>
            </a:endParaRPr>
          </a:p>
          <a:p>
            <a:pPr marL="799465" lvl="1" indent="-285750">
              <a:spcBef>
                <a:spcPts val="800"/>
              </a:spcBef>
              <a:spcAft>
                <a:spcPts val="0"/>
              </a:spcAft>
              <a:buClr>
                <a:srgbClr val="178CCB"/>
              </a:buClr>
              <a:buSzTx/>
              <a:buFont typeface="Wingdings" pitchFamily="34" charset="0"/>
              <a:buChar char="§"/>
            </a:pPr>
            <a:r>
              <a:rPr lang="en-US" sz="2000" dirty="0"/>
              <a:t>Mission Bay Conference Center:  </a:t>
            </a:r>
            <a:r>
              <a:rPr lang="en-US" sz="2000" dirty="0">
                <a:hlinkClick r:id="rId6"/>
              </a:rPr>
              <a:t>Conference.Services@ucsf.edu</a:t>
            </a:r>
            <a:endParaRPr lang="en-US" sz="2000" dirty="0">
              <a:cs typeface="Arial"/>
            </a:endParaRPr>
          </a:p>
          <a:p>
            <a:pPr marL="342900" indent="-342900">
              <a:buClr>
                <a:schemeClr val="tx1"/>
              </a:buClr>
              <a:buFont typeface="Arial" panose="020B0604020202020204" pitchFamily="34" charset="0"/>
              <a:buChar char="•"/>
            </a:pPr>
            <a:endParaRPr lang="en-US" sz="1900" dirty="0"/>
          </a:p>
          <a:p>
            <a:pPr marL="285750" indent="-285750">
              <a:buClr>
                <a:schemeClr val="tx1"/>
              </a:buClr>
              <a:buFont typeface="Helvetica" pitchFamily="2" charset="0"/>
              <a:buChar char="●"/>
            </a:pPr>
            <a:endParaRPr lang="en-US" sz="1900" dirty="0"/>
          </a:p>
          <a:p>
            <a:pPr marL="285750" indent="-285750">
              <a:buClr>
                <a:schemeClr val="tx1"/>
              </a:buClr>
              <a:buFont typeface="Helvetica" pitchFamily="2" charset="0"/>
              <a:buChar char="●"/>
            </a:pPr>
            <a:endParaRPr lang="en-US" sz="1900" dirty="0"/>
          </a:p>
          <a:p>
            <a:pPr marL="285750" indent="-285750">
              <a:buClr>
                <a:schemeClr val="tx1"/>
              </a:buClr>
              <a:buFont typeface="Helvetica" pitchFamily="2" charset="0"/>
              <a:buChar char="●"/>
            </a:pPr>
            <a:endParaRPr lang="en-US" sz="1900" dirty="0"/>
          </a:p>
          <a:p>
            <a:pPr marL="285750" indent="-285750">
              <a:buClr>
                <a:schemeClr val="tx1"/>
              </a:buClr>
              <a:buFont typeface="Helvetica" pitchFamily="2" charset="0"/>
              <a:buChar char="●"/>
            </a:pPr>
            <a:endParaRPr lang="en-US" dirty="0"/>
          </a:p>
          <a:p>
            <a:endParaRPr lang="en-US" dirty="0"/>
          </a:p>
          <a:p>
            <a:endParaRPr lang="en-US" dirty="0"/>
          </a:p>
        </p:txBody>
      </p:sp>
      <p:sp>
        <p:nvSpPr>
          <p:cNvPr id="7" name="Text Placeholder 4">
            <a:extLst>
              <a:ext uri="{FF2B5EF4-FFF2-40B4-BE49-F238E27FC236}">
                <a16:creationId xmlns:a16="http://schemas.microsoft.com/office/drawing/2014/main" id="{032008FB-B2B9-DF18-E72E-F5FF2BF45412}"/>
              </a:ext>
            </a:extLst>
          </p:cNvPr>
          <p:cNvSpPr>
            <a:spLocks noGrp="1"/>
          </p:cNvSpPr>
          <p:nvPr>
            <p:ph type="body" sz="quarter" idx="15"/>
          </p:nvPr>
        </p:nvSpPr>
        <p:spPr>
          <a:xfrm>
            <a:off x="457202" y="927655"/>
            <a:ext cx="8169964" cy="477079"/>
          </a:xfrm>
        </p:spPr>
        <p:txBody>
          <a:bodyPr vert="horz" lIns="91440" tIns="45720" rIns="91440" bIns="45720" rtlCol="0" anchor="t">
            <a:noAutofit/>
          </a:bodyPr>
          <a:lstStyle/>
          <a:p>
            <a:r>
              <a:rPr lang="en-US" dirty="0">
                <a:cs typeface="Arial"/>
              </a:rPr>
              <a:t>Space Reservations </a:t>
            </a:r>
            <a:endParaRPr lang="en-US" dirty="0"/>
          </a:p>
        </p:txBody>
      </p:sp>
    </p:spTree>
    <p:extLst>
      <p:ext uri="{BB962C8B-B14F-4D97-AF65-F5344CB8AC3E}">
        <p14:creationId xmlns:p14="http://schemas.microsoft.com/office/powerpoint/2010/main" val="344442776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FE38FA-36A6-9BF0-A0A8-BE3C8A0AA4E7}"/>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087A335F-AE47-7883-99C6-EA5024C7B3DA}"/>
              </a:ext>
            </a:extLst>
          </p:cNvPr>
          <p:cNvSpPr>
            <a:spLocks noGrp="1"/>
          </p:cNvSpPr>
          <p:nvPr>
            <p:ph type="sldNum" sz="quarter" idx="13"/>
          </p:nvPr>
        </p:nvSpPr>
        <p:spPr/>
        <p:txBody>
          <a:bodyPr/>
          <a:lstStyle/>
          <a:p>
            <a:fld id="{7BCC8D0D-EAEC-449D-9161-023DFF90F2E2}" type="slidenum">
              <a:rPr lang="en-US" smtClean="0"/>
              <a:pPr/>
              <a:t>17</a:t>
            </a:fld>
            <a:endParaRPr lang="en-US"/>
          </a:p>
        </p:txBody>
      </p:sp>
      <p:sp>
        <p:nvSpPr>
          <p:cNvPr id="4" name="Title 3">
            <a:extLst>
              <a:ext uri="{FF2B5EF4-FFF2-40B4-BE49-F238E27FC236}">
                <a16:creationId xmlns:a16="http://schemas.microsoft.com/office/drawing/2014/main" id="{F81F388B-308B-4C9A-FD8E-F875E80E7B92}"/>
              </a:ext>
            </a:extLst>
          </p:cNvPr>
          <p:cNvSpPr>
            <a:spLocks noGrp="1"/>
          </p:cNvSpPr>
          <p:nvPr>
            <p:ph type="title"/>
          </p:nvPr>
        </p:nvSpPr>
        <p:spPr/>
        <p:txBody>
          <a:bodyPr/>
          <a:lstStyle/>
          <a:p>
            <a:r>
              <a:rPr lang="en-US" dirty="0">
                <a:cs typeface="Arial"/>
              </a:rPr>
              <a:t>Group Portal: Events </a:t>
            </a:r>
            <a:endParaRPr lang="en-US" dirty="0"/>
          </a:p>
        </p:txBody>
      </p:sp>
      <p:sp>
        <p:nvSpPr>
          <p:cNvPr id="5" name="Text Placeholder 4">
            <a:extLst>
              <a:ext uri="{FF2B5EF4-FFF2-40B4-BE49-F238E27FC236}">
                <a16:creationId xmlns:a16="http://schemas.microsoft.com/office/drawing/2014/main" id="{8EE4510A-15FE-2434-B98F-F7E3A40FAED0}"/>
              </a:ext>
            </a:extLst>
          </p:cNvPr>
          <p:cNvSpPr>
            <a:spLocks noGrp="1"/>
          </p:cNvSpPr>
          <p:nvPr>
            <p:ph type="body" sz="quarter" idx="15"/>
          </p:nvPr>
        </p:nvSpPr>
        <p:spPr/>
        <p:txBody>
          <a:bodyPr vert="horz" lIns="91440" tIns="45720" rIns="91440" bIns="45720" rtlCol="0" anchor="t">
            <a:noAutofit/>
          </a:bodyPr>
          <a:lstStyle/>
          <a:p>
            <a:r>
              <a:rPr lang="en-US" dirty="0">
                <a:cs typeface="Arial"/>
              </a:rPr>
              <a:t>Potential Additional Fees</a:t>
            </a:r>
            <a:endParaRPr lang="en-US" dirty="0"/>
          </a:p>
        </p:txBody>
      </p:sp>
      <p:sp>
        <p:nvSpPr>
          <p:cNvPr id="6" name="Content Placeholder 5">
            <a:extLst>
              <a:ext uri="{FF2B5EF4-FFF2-40B4-BE49-F238E27FC236}">
                <a16:creationId xmlns:a16="http://schemas.microsoft.com/office/drawing/2014/main" id="{CE4EC41C-F3F1-C390-1EB7-D1DF1BD66E02}"/>
              </a:ext>
            </a:extLst>
          </p:cNvPr>
          <p:cNvSpPr>
            <a:spLocks noGrp="1"/>
          </p:cNvSpPr>
          <p:nvPr>
            <p:ph sz="quarter" idx="18"/>
          </p:nvPr>
        </p:nvSpPr>
        <p:spPr>
          <a:xfrm>
            <a:off x="737521" y="1462248"/>
            <a:ext cx="7833153" cy="4647476"/>
          </a:xfrm>
        </p:spPr>
        <p:txBody>
          <a:bodyPr vert="horz" lIns="91440" tIns="45720" rIns="91440" bIns="45720" rtlCol="0" anchor="t">
            <a:noAutofit/>
          </a:bodyPr>
          <a:lstStyle/>
          <a:p>
            <a:pPr marL="294640" indent="-294640"/>
            <a:r>
              <a:rPr lang="en-US" dirty="0"/>
              <a:t>Weekend room reservations requiring room unlocks</a:t>
            </a:r>
            <a:endParaRPr lang="en-US" dirty="0">
              <a:cs typeface="Arial"/>
            </a:endParaRPr>
          </a:p>
          <a:p>
            <a:pPr marL="294640" indent="-294640"/>
            <a:r>
              <a:rPr lang="en-US" dirty="0">
                <a:cs typeface="Arial"/>
              </a:rPr>
              <a:t>Room reconfiguration </a:t>
            </a:r>
          </a:p>
          <a:p>
            <a:pPr marL="294640" indent="-294640"/>
            <a:r>
              <a:rPr lang="en-US" dirty="0">
                <a:cs typeface="Arial"/>
              </a:rPr>
              <a:t>ETS (Educational Technology Services) Fees</a:t>
            </a:r>
          </a:p>
          <a:p>
            <a:pPr marL="579120" lvl="1" indent="-283845"/>
            <a:r>
              <a:rPr lang="en-US" dirty="0">
                <a:ea typeface="+mn-lt"/>
                <a:cs typeface="+mn-lt"/>
              </a:rPr>
              <a:t>ETS Fee Rates: </a:t>
            </a:r>
            <a:r>
              <a:rPr lang="en-US" dirty="0">
                <a:ea typeface="+mn-lt"/>
                <a:cs typeface="+mn-lt"/>
                <a:hlinkClick r:id="rId3"/>
              </a:rPr>
              <a:t>https://edtech.ucsf.edu/rates</a:t>
            </a:r>
          </a:p>
          <a:p>
            <a:pPr marL="805815" lvl="2" indent="-226695"/>
            <a:r>
              <a:rPr lang="en-US" dirty="0">
                <a:ea typeface="+mn-lt"/>
                <a:cs typeface="+mn-lt"/>
              </a:rPr>
              <a:t>Tech support, audio set up, video set up, livestream, capture, etc.</a:t>
            </a:r>
          </a:p>
          <a:p>
            <a:pPr marL="579120" lvl="1" indent="-283845"/>
            <a:r>
              <a:rPr lang="en-US" dirty="0">
                <a:ea typeface="+mn-lt"/>
                <a:cs typeface="+mn-lt"/>
              </a:rPr>
              <a:t>Equipment rentals: </a:t>
            </a:r>
            <a:r>
              <a:rPr lang="en-US" dirty="0">
                <a:ea typeface="+mn-lt"/>
                <a:cs typeface="+mn-lt"/>
                <a:hlinkClick r:id="rId4"/>
              </a:rPr>
              <a:t>https://edtech.ucsf.edu/equipment-rentals</a:t>
            </a:r>
            <a:r>
              <a:rPr lang="en-US" dirty="0">
                <a:ea typeface="+mn-lt"/>
                <a:cs typeface="+mn-lt"/>
              </a:rPr>
              <a:t> </a:t>
            </a:r>
          </a:p>
          <a:p>
            <a:pPr marL="294640" indent="-294640">
              <a:buClr>
                <a:srgbClr val="0093D0"/>
              </a:buClr>
              <a:buFont typeface="Wingdings" charset="0"/>
              <a:buChar char="§"/>
            </a:pPr>
            <a:r>
              <a:rPr lang="en-US" dirty="0">
                <a:ea typeface="+mn-lt"/>
                <a:cs typeface="+mn-lt"/>
              </a:rPr>
              <a:t>Facilities charges for cleaning post-event</a:t>
            </a:r>
          </a:p>
          <a:p>
            <a:pPr marL="294640" indent="-294640">
              <a:buClr>
                <a:srgbClr val="0093D0"/>
              </a:buClr>
              <a:buFont typeface="Wingdings" charset="0"/>
              <a:buChar char="§"/>
            </a:pPr>
            <a:r>
              <a:rPr lang="en-US" dirty="0">
                <a:ea typeface="+mn-lt"/>
                <a:cs typeface="+mn-lt"/>
              </a:rPr>
              <a:t>Tables, chairs, and other facilities requests</a:t>
            </a:r>
          </a:p>
          <a:p>
            <a:pPr marL="294640" indent="-294640">
              <a:buClr>
                <a:srgbClr val="0093D0"/>
              </a:buClr>
              <a:buFont typeface="Wingdings" charset="0"/>
              <a:buChar char="§"/>
            </a:pPr>
            <a:r>
              <a:rPr lang="en-US" dirty="0">
                <a:ea typeface="+mn-lt"/>
                <a:cs typeface="+mn-lt"/>
              </a:rPr>
              <a:t>Indicate these additional add-on items when completing your event registration</a:t>
            </a:r>
            <a:endParaRPr lang="en-US" dirty="0"/>
          </a:p>
          <a:p>
            <a:pPr marL="294640" indent="-294640">
              <a:buClr>
                <a:srgbClr val="0093D0"/>
              </a:buClr>
              <a:buFont typeface="Wingdings" charset="0"/>
              <a:buChar char="§"/>
            </a:pPr>
            <a:r>
              <a:rPr lang="en-US" dirty="0">
                <a:ea typeface="+mn-lt"/>
                <a:cs typeface="+mn-lt"/>
              </a:rPr>
              <a:t>Event policies are subject to changing UCSF COVID-19 event protocols </a:t>
            </a:r>
            <a:endParaRPr lang="en-US" dirty="0"/>
          </a:p>
          <a:p>
            <a:endParaRPr lang="en-US" dirty="0"/>
          </a:p>
          <a:p>
            <a:endParaRPr lang="en-US" dirty="0">
              <a:cs typeface="Arial"/>
            </a:endParaRPr>
          </a:p>
        </p:txBody>
      </p:sp>
    </p:spTree>
    <p:extLst>
      <p:ext uri="{BB962C8B-B14F-4D97-AF65-F5344CB8AC3E}">
        <p14:creationId xmlns:p14="http://schemas.microsoft.com/office/powerpoint/2010/main" val="28646145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FE38FA-36A6-9BF0-A0A8-BE3C8A0AA4E7}"/>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087A335F-AE47-7883-99C6-EA5024C7B3DA}"/>
              </a:ext>
            </a:extLst>
          </p:cNvPr>
          <p:cNvSpPr>
            <a:spLocks noGrp="1"/>
          </p:cNvSpPr>
          <p:nvPr>
            <p:ph type="sldNum" sz="quarter" idx="13"/>
          </p:nvPr>
        </p:nvSpPr>
        <p:spPr/>
        <p:txBody>
          <a:bodyPr/>
          <a:lstStyle/>
          <a:p>
            <a:fld id="{7BCC8D0D-EAEC-449D-9161-023DFF90F2E2}" type="slidenum">
              <a:rPr lang="en-US" smtClean="0"/>
              <a:pPr/>
              <a:t>18</a:t>
            </a:fld>
            <a:endParaRPr lang="en-US"/>
          </a:p>
        </p:txBody>
      </p:sp>
      <p:sp>
        <p:nvSpPr>
          <p:cNvPr id="4" name="Title 3">
            <a:extLst>
              <a:ext uri="{FF2B5EF4-FFF2-40B4-BE49-F238E27FC236}">
                <a16:creationId xmlns:a16="http://schemas.microsoft.com/office/drawing/2014/main" id="{F81F388B-308B-4C9A-FD8E-F875E80E7B92}"/>
              </a:ext>
            </a:extLst>
          </p:cNvPr>
          <p:cNvSpPr>
            <a:spLocks noGrp="1"/>
          </p:cNvSpPr>
          <p:nvPr>
            <p:ph type="title"/>
          </p:nvPr>
        </p:nvSpPr>
        <p:spPr/>
        <p:txBody>
          <a:bodyPr/>
          <a:lstStyle/>
          <a:p>
            <a:r>
              <a:rPr lang="en-US" dirty="0">
                <a:cs typeface="Arial"/>
              </a:rPr>
              <a:t>Group Portal: Events </a:t>
            </a:r>
            <a:endParaRPr lang="en-US" dirty="0"/>
          </a:p>
        </p:txBody>
      </p:sp>
      <p:sp>
        <p:nvSpPr>
          <p:cNvPr id="5" name="Text Placeholder 4">
            <a:extLst>
              <a:ext uri="{FF2B5EF4-FFF2-40B4-BE49-F238E27FC236}">
                <a16:creationId xmlns:a16="http://schemas.microsoft.com/office/drawing/2014/main" id="{8EE4510A-15FE-2434-B98F-F7E3A40FAED0}"/>
              </a:ext>
            </a:extLst>
          </p:cNvPr>
          <p:cNvSpPr>
            <a:spLocks noGrp="1"/>
          </p:cNvSpPr>
          <p:nvPr>
            <p:ph type="body" sz="quarter" idx="15"/>
          </p:nvPr>
        </p:nvSpPr>
        <p:spPr/>
        <p:txBody>
          <a:bodyPr vert="horz" lIns="91440" tIns="45720" rIns="91440" bIns="45720" rtlCol="0" anchor="t">
            <a:noAutofit/>
          </a:bodyPr>
          <a:lstStyle/>
          <a:p>
            <a:r>
              <a:rPr lang="en-US" dirty="0">
                <a:cs typeface="Arial"/>
              </a:rPr>
              <a:t>Event Reservations for Classroom Spaces</a:t>
            </a:r>
            <a:endParaRPr lang="en-US" dirty="0"/>
          </a:p>
        </p:txBody>
      </p:sp>
      <p:sp>
        <p:nvSpPr>
          <p:cNvPr id="6" name="Content Placeholder 5">
            <a:extLst>
              <a:ext uri="{FF2B5EF4-FFF2-40B4-BE49-F238E27FC236}">
                <a16:creationId xmlns:a16="http://schemas.microsoft.com/office/drawing/2014/main" id="{CE4EC41C-F3F1-C390-1EB7-D1DF1BD66E02}"/>
              </a:ext>
            </a:extLst>
          </p:cNvPr>
          <p:cNvSpPr>
            <a:spLocks noGrp="1"/>
          </p:cNvSpPr>
          <p:nvPr>
            <p:ph sz="quarter" idx="18"/>
          </p:nvPr>
        </p:nvSpPr>
        <p:spPr>
          <a:xfrm>
            <a:off x="737521" y="1462248"/>
            <a:ext cx="7833153" cy="4647476"/>
          </a:xfrm>
        </p:spPr>
        <p:txBody>
          <a:bodyPr vert="horz" lIns="91440" tIns="45720" rIns="91440" bIns="45720" rtlCol="0" anchor="t">
            <a:noAutofit/>
          </a:bodyPr>
          <a:lstStyle/>
          <a:p>
            <a:pPr marL="342900" indent="-342900"/>
            <a:r>
              <a:rPr lang="en-US">
                <a:ea typeface="+mn-lt"/>
                <a:cs typeface="+mn-lt"/>
              </a:rPr>
              <a:t>Classrooms lock at 6 p.m. on weekdays and locked on weekends/holidays. There is a fee to request classrooms unlocked.</a:t>
            </a:r>
          </a:p>
          <a:p>
            <a:pPr marL="294640" indent="-294640"/>
            <a:r>
              <a:rPr lang="en-US">
                <a:ea typeface="+mn-lt"/>
                <a:cs typeface="+mn-lt"/>
              </a:rPr>
              <a:t>Each academic quarter must be submitted separately</a:t>
            </a:r>
          </a:p>
          <a:p>
            <a:pPr marL="579120" lvl="1" indent="-283845"/>
            <a:r>
              <a:rPr lang="en-US">
                <a:ea typeface="+mn-lt"/>
                <a:cs typeface="+mn-lt"/>
              </a:rPr>
              <a:t>Fall 2022 Reservations Begin: July 8 </a:t>
            </a:r>
          </a:p>
          <a:p>
            <a:pPr marL="579120" lvl="1" indent="-283845"/>
            <a:r>
              <a:rPr lang="en-US">
                <a:ea typeface="+mn-lt"/>
                <a:cs typeface="+mn-lt"/>
              </a:rPr>
              <a:t>Winter 2023 Reservations Begin: December 2 </a:t>
            </a:r>
          </a:p>
          <a:p>
            <a:pPr marL="579120" lvl="1" indent="-283845"/>
            <a:r>
              <a:rPr lang="en-US">
                <a:ea typeface="+mn-lt"/>
                <a:cs typeface="+mn-lt"/>
              </a:rPr>
              <a:t>Spring 2023 Reservations Begin: February 21</a:t>
            </a:r>
          </a:p>
          <a:p>
            <a:pPr marL="579120" lvl="1" indent="-283845"/>
            <a:r>
              <a:rPr lang="en-US">
                <a:ea typeface="+mn-lt"/>
                <a:cs typeface="+mn-lt"/>
              </a:rPr>
              <a:t>Summer 2023 Reservations Begin: April 21</a:t>
            </a:r>
            <a:endParaRPr lang="en-US">
              <a:cs typeface="Arial"/>
            </a:endParaRPr>
          </a:p>
          <a:p>
            <a:pPr marL="295275" lvl="1" indent="0">
              <a:buClr>
                <a:srgbClr val="5C6A70"/>
              </a:buClr>
              <a:buNone/>
            </a:pPr>
            <a:r>
              <a:rPr lang="en-US" i="1">
                <a:cs typeface="Arial"/>
              </a:rPr>
              <a:t>   (subject to change)</a:t>
            </a:r>
            <a:endParaRPr lang="en-US" i="1"/>
          </a:p>
          <a:p>
            <a:endParaRPr lang="en-US" dirty="0">
              <a:cs typeface="Arial"/>
            </a:endParaRPr>
          </a:p>
        </p:txBody>
      </p:sp>
    </p:spTree>
    <p:extLst>
      <p:ext uri="{BB962C8B-B14F-4D97-AF65-F5344CB8AC3E}">
        <p14:creationId xmlns:p14="http://schemas.microsoft.com/office/powerpoint/2010/main" val="16121288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C74C40-16F2-4B26-1C0D-D1CAD9A67842}"/>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ACA4C437-571A-20BF-A5CA-C3C91E130E1A}"/>
              </a:ext>
            </a:extLst>
          </p:cNvPr>
          <p:cNvSpPr>
            <a:spLocks noGrp="1"/>
          </p:cNvSpPr>
          <p:nvPr>
            <p:ph type="sldNum" sz="quarter" idx="13"/>
          </p:nvPr>
        </p:nvSpPr>
        <p:spPr/>
        <p:txBody>
          <a:bodyPr/>
          <a:lstStyle/>
          <a:p>
            <a:fld id="{7BCC8D0D-EAEC-449D-9161-023DFF90F2E2}" type="slidenum">
              <a:rPr lang="en-US" smtClean="0"/>
              <a:pPr/>
              <a:t>19</a:t>
            </a:fld>
            <a:endParaRPr lang="en-US"/>
          </a:p>
        </p:txBody>
      </p:sp>
      <p:sp>
        <p:nvSpPr>
          <p:cNvPr id="4" name="Title 3">
            <a:extLst>
              <a:ext uri="{FF2B5EF4-FFF2-40B4-BE49-F238E27FC236}">
                <a16:creationId xmlns:a16="http://schemas.microsoft.com/office/drawing/2014/main" id="{98BADD42-99AF-092E-26F2-455C1CA7DEE3}"/>
              </a:ext>
            </a:extLst>
          </p:cNvPr>
          <p:cNvSpPr>
            <a:spLocks noGrp="1"/>
          </p:cNvSpPr>
          <p:nvPr>
            <p:ph type="title"/>
          </p:nvPr>
        </p:nvSpPr>
        <p:spPr/>
        <p:txBody>
          <a:bodyPr/>
          <a:lstStyle/>
          <a:p>
            <a:r>
              <a:rPr lang="en-US" dirty="0">
                <a:cs typeface="Arial"/>
              </a:rPr>
              <a:t>Group Portal: Events</a:t>
            </a:r>
          </a:p>
        </p:txBody>
      </p:sp>
      <p:sp>
        <p:nvSpPr>
          <p:cNvPr id="6" name="Content Placeholder 5">
            <a:extLst>
              <a:ext uri="{FF2B5EF4-FFF2-40B4-BE49-F238E27FC236}">
                <a16:creationId xmlns:a16="http://schemas.microsoft.com/office/drawing/2014/main" id="{28DF1A6F-CAAD-EF93-2A5B-25D022837ED9}"/>
              </a:ext>
            </a:extLst>
          </p:cNvPr>
          <p:cNvSpPr>
            <a:spLocks noGrp="1"/>
          </p:cNvSpPr>
          <p:nvPr>
            <p:ph idx="1"/>
          </p:nvPr>
        </p:nvSpPr>
        <p:spPr>
          <a:xfrm>
            <a:off x="514440" y="1416833"/>
            <a:ext cx="8301928" cy="4333740"/>
          </a:xfrm>
        </p:spPr>
        <p:txBody>
          <a:bodyPr vert="horz" lIns="91440" tIns="45720" rIns="91440" bIns="45720" rtlCol="0" anchor="t">
            <a:noAutofit/>
          </a:bodyPr>
          <a:lstStyle/>
          <a:p>
            <a:pPr marL="0" indent="0">
              <a:buNone/>
            </a:pPr>
            <a:r>
              <a:rPr lang="en-US" dirty="0"/>
              <a:t>To submit an event request: </a:t>
            </a:r>
            <a:endParaRPr lang="en-US"/>
          </a:p>
          <a:p>
            <a:pPr marL="294640" indent="-294640"/>
            <a:r>
              <a:rPr lang="en-US">
                <a:cs typeface="Arial"/>
              </a:rPr>
              <a:t>Login to </a:t>
            </a:r>
            <a:r>
              <a:rPr lang="en-US" b="1">
                <a:solidFill>
                  <a:schemeClr val="accent1"/>
                </a:solidFill>
                <a:cs typeface="Arial"/>
              </a:rPr>
              <a:t>Group Portal</a:t>
            </a:r>
            <a:endParaRPr lang="en-US" b="1">
              <a:solidFill>
                <a:schemeClr val="accent1"/>
              </a:solidFill>
            </a:endParaRPr>
          </a:p>
          <a:p>
            <a:pPr marL="294640" indent="-294640"/>
            <a:r>
              <a:rPr lang="en-US"/>
              <a:t>Navigate to your organization </a:t>
            </a:r>
            <a:endParaRPr lang="en-US">
              <a:cs typeface="Arial"/>
            </a:endParaRPr>
          </a:p>
          <a:p>
            <a:pPr marL="294640" indent="-294640"/>
            <a:r>
              <a:rPr lang="en-US"/>
              <a:t>Click on </a:t>
            </a:r>
            <a:r>
              <a:rPr lang="en-US">
                <a:solidFill>
                  <a:schemeClr val="accent1"/>
                </a:solidFill>
              </a:rPr>
              <a:t>“Events”</a:t>
            </a:r>
            <a:r>
              <a:rPr lang="en-US"/>
              <a:t> in your organization portal </a:t>
            </a:r>
            <a:endParaRPr lang="en-US">
              <a:cs typeface="Arial"/>
            </a:endParaRPr>
          </a:p>
          <a:p>
            <a:pPr marL="294640" indent="-294640"/>
            <a:r>
              <a:rPr lang="en-US"/>
              <a:t>Click on </a:t>
            </a:r>
            <a:r>
              <a:rPr lang="en-US">
                <a:solidFill>
                  <a:schemeClr val="accent1"/>
                </a:solidFill>
              </a:rPr>
              <a:t>“Create an Event” </a:t>
            </a:r>
            <a:endParaRPr lang="en-US">
              <a:solidFill>
                <a:schemeClr val="accent1"/>
              </a:solidFill>
              <a:cs typeface="Arial"/>
            </a:endParaRPr>
          </a:p>
          <a:p>
            <a:pPr marL="294640" indent="-294640"/>
            <a:r>
              <a:rPr lang="en-US"/>
              <a:t>Click on </a:t>
            </a:r>
            <a:r>
              <a:rPr lang="en-US">
                <a:solidFill>
                  <a:schemeClr val="accent1"/>
                </a:solidFill>
              </a:rPr>
              <a:t>“On-Campus Space Reservation”</a:t>
            </a:r>
            <a:r>
              <a:rPr lang="en-US"/>
              <a:t> under location </a:t>
            </a:r>
            <a:r>
              <a:rPr lang="en-US" dirty="0"/>
              <a:t>section if you wish to reserve a classroom or Special Use </a:t>
            </a:r>
            <a:r>
              <a:rPr lang="en-US"/>
              <a:t>Area </a:t>
            </a:r>
            <a:endParaRPr lang="en-US">
              <a:cs typeface="Arial"/>
            </a:endParaRPr>
          </a:p>
          <a:p>
            <a:pPr marL="294640" indent="-294640"/>
            <a:r>
              <a:rPr lang="en-US"/>
              <a:t>Fill out each page of the event request until you click on </a:t>
            </a:r>
            <a:r>
              <a:rPr lang="en-US">
                <a:solidFill>
                  <a:schemeClr val="accent1"/>
                </a:solidFill>
              </a:rPr>
              <a:t>“Submit”</a:t>
            </a:r>
            <a:endParaRPr lang="en-US" sz="2000" i="1">
              <a:solidFill>
                <a:schemeClr val="accent1"/>
              </a:solidFill>
              <a:ea typeface="+mn-lt"/>
              <a:cs typeface="+mn-lt"/>
            </a:endParaRPr>
          </a:p>
          <a:p>
            <a:pPr marL="579120" lvl="1" indent="-283845"/>
            <a:r>
              <a:rPr lang="en-US" sz="1800" b="1" i="1">
                <a:solidFill>
                  <a:schemeClr val="accent4"/>
                </a:solidFill>
                <a:ea typeface="+mn-lt"/>
                <a:cs typeface="+mn-lt"/>
              </a:rPr>
              <a:t>Space must be booked </a:t>
            </a:r>
            <a:r>
              <a:rPr lang="en-US" sz="1800" i="1">
                <a:ea typeface="+mn-lt"/>
                <a:cs typeface="+mn-lt"/>
              </a:rPr>
              <a:t>through Group Portal, which will be automatically reserved in 25Live</a:t>
            </a:r>
          </a:p>
          <a:p>
            <a:pPr marL="579120" lvl="1" indent="-283845">
              <a:buClr>
                <a:srgbClr val="5C6A70"/>
              </a:buClr>
            </a:pPr>
            <a:r>
              <a:rPr lang="en-US" sz="1800">
                <a:ea typeface="+mn-lt"/>
                <a:cs typeface="+mn-lt"/>
              </a:rPr>
              <a:t>Staff organizations may submit an event request for an in-person event, if the event meets the criteria outlined in </a:t>
            </a:r>
            <a:r>
              <a:rPr lang="en-US" sz="1800">
                <a:ea typeface="+mn-lt"/>
                <a:cs typeface="+mn-lt"/>
                <a:hlinkClick r:id="rId3"/>
              </a:rPr>
              <a:t>https://coronavirus.ucsf.edu/events </a:t>
            </a:r>
            <a:endParaRPr lang="en-US" sz="1800" i="1">
              <a:solidFill>
                <a:srgbClr val="052049"/>
              </a:solidFill>
              <a:cs typeface="Arial"/>
            </a:endParaRPr>
          </a:p>
        </p:txBody>
      </p:sp>
      <p:sp>
        <p:nvSpPr>
          <p:cNvPr id="8" name="Text Placeholder 4">
            <a:extLst>
              <a:ext uri="{FF2B5EF4-FFF2-40B4-BE49-F238E27FC236}">
                <a16:creationId xmlns:a16="http://schemas.microsoft.com/office/drawing/2014/main" id="{CFDD8ADD-926A-E930-704F-F117A389174B}"/>
              </a:ext>
            </a:extLst>
          </p:cNvPr>
          <p:cNvSpPr>
            <a:spLocks noGrp="1"/>
          </p:cNvSpPr>
          <p:nvPr>
            <p:ph type="body" sz="quarter" idx="15"/>
          </p:nvPr>
        </p:nvSpPr>
        <p:spPr>
          <a:xfrm>
            <a:off x="457202" y="927656"/>
            <a:ext cx="8169964" cy="446529"/>
          </a:xfrm>
        </p:spPr>
        <p:txBody>
          <a:bodyPr vert="horz" lIns="91440" tIns="45720" rIns="91440" bIns="45720" rtlCol="0" anchor="t">
            <a:noAutofit/>
          </a:bodyPr>
          <a:lstStyle/>
          <a:p>
            <a:r>
              <a:rPr lang="en-US" dirty="0">
                <a:cs typeface="Arial"/>
              </a:rPr>
              <a:t>Steps for Submitting Event Request</a:t>
            </a:r>
            <a:endParaRPr lang="en-US" dirty="0"/>
          </a:p>
        </p:txBody>
      </p:sp>
      <p:sp>
        <p:nvSpPr>
          <p:cNvPr id="10" name="Rounded Rectangle 5">
            <a:extLst>
              <a:ext uri="{FF2B5EF4-FFF2-40B4-BE49-F238E27FC236}">
                <a16:creationId xmlns:a16="http://schemas.microsoft.com/office/drawing/2014/main" id="{FCCC5AFB-F056-4F05-684D-BC7650D0D427}"/>
              </a:ext>
            </a:extLst>
          </p:cNvPr>
          <p:cNvSpPr/>
          <p:nvPr/>
        </p:nvSpPr>
        <p:spPr bwMode="auto">
          <a:xfrm>
            <a:off x="4586861" y="1549614"/>
            <a:ext cx="4130876" cy="601877"/>
          </a:xfrm>
          <a:prstGeom prst="roundRect">
            <a:avLst/>
          </a:prstGeom>
          <a:solidFill>
            <a:schemeClr val="accent1">
              <a:lumMod val="20000"/>
              <a:lumOff val="80000"/>
            </a:schemeClr>
          </a:solidFill>
          <a:ln w="19050" algn="ctr">
            <a:noFill/>
            <a:miter lim="800000"/>
            <a:headEnd/>
            <a:tailEnd/>
          </a:ln>
        </p:spPr>
        <p:txBody>
          <a:bodyPr wrap="none" lIns="91440" tIns="45720" rIns="91440" bIns="45720" rtlCol="0" anchor="ctr"/>
          <a:lstStyle/>
          <a:p>
            <a:pPr>
              <a:buClr>
                <a:schemeClr val="tx1"/>
              </a:buClr>
            </a:pPr>
            <a:r>
              <a:rPr lang="en-US" sz="1600" b="1" dirty="0"/>
              <a:t>How to video:</a:t>
            </a:r>
            <a:endParaRPr lang="en-US" dirty="0"/>
          </a:p>
          <a:p>
            <a:r>
              <a:rPr lang="en-US" sz="1600" b="1" dirty="0"/>
              <a:t> </a:t>
            </a:r>
            <a:r>
              <a:rPr lang="en-US" sz="1600" dirty="0">
                <a:hlinkClick r:id="rId4"/>
              </a:rPr>
              <a:t>https://player.vimeo.com/video/351696374</a:t>
            </a:r>
            <a:r>
              <a:rPr lang="en-US" sz="1600" dirty="0"/>
              <a:t> </a:t>
            </a:r>
            <a:endParaRPr lang="en-US"/>
          </a:p>
        </p:txBody>
      </p:sp>
    </p:spTree>
    <p:extLst>
      <p:ext uri="{BB962C8B-B14F-4D97-AF65-F5344CB8AC3E}">
        <p14:creationId xmlns:p14="http://schemas.microsoft.com/office/powerpoint/2010/main" val="18080073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35837C-F532-1F78-452E-B887A274DA15}"/>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5B2799D4-A99A-648E-A0CB-7AB890A82034}"/>
              </a:ext>
            </a:extLst>
          </p:cNvPr>
          <p:cNvSpPr>
            <a:spLocks noGrp="1"/>
          </p:cNvSpPr>
          <p:nvPr>
            <p:ph type="sldNum" sz="quarter" idx="13"/>
          </p:nvPr>
        </p:nvSpPr>
        <p:spPr/>
        <p:txBody>
          <a:bodyPr/>
          <a:lstStyle/>
          <a:p>
            <a:fld id="{7BCC8D0D-EAEC-449D-9161-023DFF90F2E2}" type="slidenum">
              <a:rPr lang="en-US" smtClean="0"/>
              <a:pPr/>
              <a:t>2</a:t>
            </a:fld>
            <a:endParaRPr lang="en-US"/>
          </a:p>
        </p:txBody>
      </p:sp>
      <p:sp>
        <p:nvSpPr>
          <p:cNvPr id="4" name="Title 3">
            <a:extLst>
              <a:ext uri="{FF2B5EF4-FFF2-40B4-BE49-F238E27FC236}">
                <a16:creationId xmlns:a16="http://schemas.microsoft.com/office/drawing/2014/main" id="{2472A353-E77D-1704-DDBB-79A2038B68A7}"/>
              </a:ext>
            </a:extLst>
          </p:cNvPr>
          <p:cNvSpPr>
            <a:spLocks noGrp="1"/>
          </p:cNvSpPr>
          <p:nvPr>
            <p:ph type="title"/>
          </p:nvPr>
        </p:nvSpPr>
        <p:spPr/>
        <p:txBody>
          <a:bodyPr/>
          <a:lstStyle/>
          <a:p>
            <a:r>
              <a:rPr lang="en-US" dirty="0"/>
              <a:t>Agenda</a:t>
            </a:r>
          </a:p>
        </p:txBody>
      </p:sp>
      <p:sp>
        <p:nvSpPr>
          <p:cNvPr id="5" name="Text Placeholder 4">
            <a:extLst>
              <a:ext uri="{FF2B5EF4-FFF2-40B4-BE49-F238E27FC236}">
                <a16:creationId xmlns:a16="http://schemas.microsoft.com/office/drawing/2014/main" id="{39FE9BF0-D9B6-AF8B-9BCD-FAF4A4A4F1D1}"/>
              </a:ext>
            </a:extLst>
          </p:cNvPr>
          <p:cNvSpPr>
            <a:spLocks noGrp="1"/>
          </p:cNvSpPr>
          <p:nvPr>
            <p:ph type="body" sz="quarter" idx="15"/>
          </p:nvPr>
        </p:nvSpPr>
        <p:spPr/>
        <p:txBody>
          <a:bodyPr vert="horz" lIns="91440" tIns="45720" rIns="91440" bIns="45720" rtlCol="0" anchor="t">
            <a:noAutofit/>
          </a:bodyPr>
          <a:lstStyle/>
          <a:p>
            <a:r>
              <a:rPr lang="en-US" dirty="0">
                <a:cs typeface="Arial"/>
              </a:rPr>
              <a:t>Welcome to Staff RCO's FY23 Orientation!</a:t>
            </a:r>
          </a:p>
        </p:txBody>
      </p:sp>
      <p:sp>
        <p:nvSpPr>
          <p:cNvPr id="6" name="Content Placeholder 5">
            <a:extLst>
              <a:ext uri="{FF2B5EF4-FFF2-40B4-BE49-F238E27FC236}">
                <a16:creationId xmlns:a16="http://schemas.microsoft.com/office/drawing/2014/main" id="{9F6C6D23-D792-4800-CC2C-E0D3FE95A9A4}"/>
              </a:ext>
            </a:extLst>
          </p:cNvPr>
          <p:cNvSpPr>
            <a:spLocks noGrp="1"/>
          </p:cNvSpPr>
          <p:nvPr>
            <p:ph sz="quarter" idx="18"/>
          </p:nvPr>
        </p:nvSpPr>
        <p:spPr/>
        <p:txBody>
          <a:bodyPr vert="horz" lIns="91440" tIns="45720" rIns="91440" bIns="45720" rtlCol="0" anchor="t">
            <a:noAutofit/>
          </a:bodyPr>
          <a:lstStyle/>
          <a:p>
            <a:pPr marL="342900" indent="-342900"/>
            <a:r>
              <a:rPr lang="en-US"/>
              <a:t>Program Basics</a:t>
            </a:r>
            <a:endParaRPr lang="en-US">
              <a:cs typeface="Arial"/>
            </a:endParaRPr>
          </a:p>
          <a:p>
            <a:r>
              <a:rPr lang="en-US" dirty="0"/>
              <a:t>Group Portal</a:t>
            </a:r>
          </a:p>
          <a:p>
            <a:r>
              <a:rPr lang="en-US" dirty="0"/>
              <a:t>Purchasing and Funding</a:t>
            </a:r>
          </a:p>
          <a:p>
            <a:pPr marL="294640" indent="-294640"/>
            <a:r>
              <a:rPr lang="en-US" dirty="0">
                <a:cs typeface="Arial"/>
              </a:rPr>
              <a:t>Final Reminders</a:t>
            </a:r>
          </a:p>
          <a:p>
            <a:pPr marL="294640" indent="-294640"/>
            <a:r>
              <a:rPr lang="en-US" dirty="0">
                <a:cs typeface="Arial"/>
              </a:rPr>
              <a:t>Questions</a:t>
            </a:r>
            <a:endParaRPr lang="en-US" dirty="0"/>
          </a:p>
        </p:txBody>
      </p:sp>
      <p:pic>
        <p:nvPicPr>
          <p:cNvPr id="8" name="Picture 8">
            <a:extLst>
              <a:ext uri="{FF2B5EF4-FFF2-40B4-BE49-F238E27FC236}">
                <a16:creationId xmlns:a16="http://schemas.microsoft.com/office/drawing/2014/main" id="{E937526E-06A2-D919-FF28-F2C023117E72}"/>
              </a:ext>
            </a:extLst>
          </p:cNvPr>
          <p:cNvPicPr>
            <a:picLocks noGrp="1" noChangeAspect="1"/>
          </p:cNvPicPr>
          <p:nvPr>
            <p:ph sz="quarter" idx="19"/>
          </p:nvPr>
        </p:nvPicPr>
        <p:blipFill>
          <a:blip r:embed="rId2"/>
          <a:stretch>
            <a:fillRect/>
          </a:stretch>
        </p:blipFill>
        <p:spPr>
          <a:xfrm>
            <a:off x="4626122" y="2288858"/>
            <a:ext cx="3826840" cy="2549632"/>
          </a:xfrm>
        </p:spPr>
      </p:pic>
    </p:spTree>
    <p:extLst>
      <p:ext uri="{BB962C8B-B14F-4D97-AF65-F5344CB8AC3E}">
        <p14:creationId xmlns:p14="http://schemas.microsoft.com/office/powerpoint/2010/main" val="30994897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440C63-8704-5310-A900-7AEF70908617}"/>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1714BF96-04E0-8734-B4C9-9BF0D4CF3085}"/>
              </a:ext>
            </a:extLst>
          </p:cNvPr>
          <p:cNvSpPr>
            <a:spLocks noGrp="1"/>
          </p:cNvSpPr>
          <p:nvPr>
            <p:ph type="sldNum" sz="quarter" idx="13"/>
          </p:nvPr>
        </p:nvSpPr>
        <p:spPr/>
        <p:txBody>
          <a:bodyPr/>
          <a:lstStyle/>
          <a:p>
            <a:fld id="{7BCC8D0D-EAEC-449D-9161-023DFF90F2E2}" type="slidenum">
              <a:rPr lang="en-US" smtClean="0"/>
              <a:pPr/>
              <a:t>20</a:t>
            </a:fld>
            <a:endParaRPr lang="en-US"/>
          </a:p>
        </p:txBody>
      </p:sp>
      <p:sp>
        <p:nvSpPr>
          <p:cNvPr id="4" name="Title 3">
            <a:extLst>
              <a:ext uri="{FF2B5EF4-FFF2-40B4-BE49-F238E27FC236}">
                <a16:creationId xmlns:a16="http://schemas.microsoft.com/office/drawing/2014/main" id="{A01F6758-0859-6B19-0E3F-99F47B957A88}"/>
              </a:ext>
            </a:extLst>
          </p:cNvPr>
          <p:cNvSpPr>
            <a:spLocks noGrp="1"/>
          </p:cNvSpPr>
          <p:nvPr>
            <p:ph type="title"/>
          </p:nvPr>
        </p:nvSpPr>
        <p:spPr/>
        <p:txBody>
          <a:bodyPr/>
          <a:lstStyle/>
          <a:p>
            <a:r>
              <a:rPr lang="en-US" dirty="0">
                <a:cs typeface="Arial"/>
              </a:rPr>
              <a:t>Group Portal: Events </a:t>
            </a:r>
          </a:p>
        </p:txBody>
      </p:sp>
      <p:sp>
        <p:nvSpPr>
          <p:cNvPr id="6" name="Content Placeholder 5">
            <a:extLst>
              <a:ext uri="{FF2B5EF4-FFF2-40B4-BE49-F238E27FC236}">
                <a16:creationId xmlns:a16="http://schemas.microsoft.com/office/drawing/2014/main" id="{6B61B46A-DFE2-F3D6-73B9-F16BF58BBD5A}"/>
              </a:ext>
            </a:extLst>
          </p:cNvPr>
          <p:cNvSpPr>
            <a:spLocks noGrp="1"/>
          </p:cNvSpPr>
          <p:nvPr>
            <p:ph idx="1"/>
          </p:nvPr>
        </p:nvSpPr>
        <p:spPr>
          <a:xfrm>
            <a:off x="459686" y="1400119"/>
            <a:ext cx="8384059" cy="4774802"/>
          </a:xfrm>
        </p:spPr>
        <p:txBody>
          <a:bodyPr vert="horz" lIns="91440" tIns="45720" rIns="91440" bIns="45720" rtlCol="0" anchor="t">
            <a:noAutofit/>
          </a:bodyPr>
          <a:lstStyle/>
          <a:p>
            <a:pPr marL="294640" indent="-294640"/>
            <a:r>
              <a:rPr lang="en-US"/>
              <a:t>Review the entire Events Accessibility Guide online</a:t>
            </a:r>
          </a:p>
          <a:p>
            <a:pPr marL="579120" lvl="1" indent="-283845"/>
            <a:r>
              <a:rPr lang="en-US">
                <a:ea typeface="+mn-lt"/>
                <a:cs typeface="+mn-lt"/>
                <a:hlinkClick r:id="rId3"/>
              </a:rPr>
              <a:t>https://studentlife.ucsf.edu/events-accessibility</a:t>
            </a:r>
            <a:r>
              <a:rPr lang="en-US">
                <a:ea typeface="+mn-lt"/>
                <a:cs typeface="+mn-lt"/>
              </a:rPr>
              <a:t> </a:t>
            </a:r>
            <a:endParaRPr lang="en-US">
              <a:cs typeface="Arial"/>
            </a:endParaRPr>
          </a:p>
          <a:p>
            <a:pPr marL="294640" indent="-294640"/>
            <a:r>
              <a:rPr lang="en-US"/>
              <a:t>Venue (accessible entrances, ramps, elevators, and </a:t>
            </a:r>
            <a:r>
              <a:rPr lang="en-US" dirty="0"/>
              <a:t>accessible restrooms, reserved seating, interpreters, or </a:t>
            </a:r>
            <a:r>
              <a:rPr lang="en-US"/>
              <a:t>captioning) </a:t>
            </a:r>
            <a:endParaRPr lang="en-US">
              <a:cs typeface="Arial"/>
            </a:endParaRPr>
          </a:p>
          <a:p>
            <a:pPr marL="294640" indent="-294640"/>
            <a:r>
              <a:rPr lang="en-US"/>
              <a:t>Food (allergen free foods, post common allergens) </a:t>
            </a:r>
            <a:endParaRPr lang="en-US">
              <a:cs typeface="Arial"/>
            </a:endParaRPr>
          </a:p>
          <a:p>
            <a:pPr marL="294640" indent="-294640"/>
            <a:r>
              <a:rPr lang="en-US">
                <a:cs typeface="Arial"/>
              </a:rPr>
              <a:t>Presentation (large format, captioned videos, describe visual aids) </a:t>
            </a:r>
          </a:p>
          <a:p>
            <a:pPr marL="294640" indent="-294640"/>
            <a:r>
              <a:rPr lang="en-US"/>
              <a:t>Marketing (include the following accessibility statement) </a:t>
            </a:r>
            <a:endParaRPr lang="en-US">
              <a:cs typeface="Arial"/>
            </a:endParaRPr>
          </a:p>
          <a:p>
            <a:pPr marL="579120" lvl="1" indent="-283845"/>
            <a:r>
              <a:rPr lang="en-US" i="1">
                <a:ea typeface="+mn-lt"/>
                <a:cs typeface="+mn-lt"/>
              </a:rPr>
              <a:t>To request an accommodation for this event, please contact [insert program/event contact person] at [insert program/event contact’s person’s email address] or [insert program/event contact’s person phone number] by [insert date, typically at least one week in advance].</a:t>
            </a:r>
            <a:endParaRPr lang="en-US" i="1">
              <a:cs typeface="Arial"/>
            </a:endParaRPr>
          </a:p>
          <a:p>
            <a:pPr marL="0" indent="0">
              <a:buNone/>
            </a:pPr>
            <a:endParaRPr lang="en-US">
              <a:cs typeface="Arial"/>
            </a:endParaRPr>
          </a:p>
        </p:txBody>
      </p:sp>
      <p:sp>
        <p:nvSpPr>
          <p:cNvPr id="8" name="Text Placeholder 4">
            <a:extLst>
              <a:ext uri="{FF2B5EF4-FFF2-40B4-BE49-F238E27FC236}">
                <a16:creationId xmlns:a16="http://schemas.microsoft.com/office/drawing/2014/main" id="{4599E45A-29DE-18A5-CDBF-681011C7FAF8}"/>
              </a:ext>
            </a:extLst>
          </p:cNvPr>
          <p:cNvSpPr>
            <a:spLocks noGrp="1"/>
          </p:cNvSpPr>
          <p:nvPr>
            <p:ph type="body" sz="quarter" idx="15"/>
          </p:nvPr>
        </p:nvSpPr>
        <p:spPr>
          <a:xfrm>
            <a:off x="457202" y="927655"/>
            <a:ext cx="8169964" cy="477079"/>
          </a:xfrm>
        </p:spPr>
        <p:txBody>
          <a:bodyPr vert="horz" lIns="91440" tIns="45720" rIns="91440" bIns="45720" rtlCol="0" anchor="t">
            <a:noAutofit/>
          </a:bodyPr>
          <a:lstStyle/>
          <a:p>
            <a:r>
              <a:rPr lang="en-US" dirty="0">
                <a:cs typeface="Arial"/>
              </a:rPr>
              <a:t>Accessibility Considerations</a:t>
            </a:r>
            <a:endParaRPr lang="en-US" dirty="0"/>
          </a:p>
        </p:txBody>
      </p:sp>
    </p:spTree>
    <p:extLst>
      <p:ext uri="{BB962C8B-B14F-4D97-AF65-F5344CB8AC3E}">
        <p14:creationId xmlns:p14="http://schemas.microsoft.com/office/powerpoint/2010/main" val="163872597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6CFE90-26BA-DC56-AEDD-A0A565B64A7B}"/>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1494350E-CDBC-7E7A-827A-8B69597C33C6}"/>
              </a:ext>
            </a:extLst>
          </p:cNvPr>
          <p:cNvSpPr>
            <a:spLocks noGrp="1"/>
          </p:cNvSpPr>
          <p:nvPr>
            <p:ph type="sldNum" sz="quarter" idx="13"/>
          </p:nvPr>
        </p:nvSpPr>
        <p:spPr/>
        <p:txBody>
          <a:bodyPr/>
          <a:lstStyle/>
          <a:p>
            <a:fld id="{7BCC8D0D-EAEC-449D-9161-023DFF90F2E2}" type="slidenum">
              <a:rPr lang="en-US" smtClean="0"/>
              <a:pPr/>
              <a:t>21</a:t>
            </a:fld>
            <a:endParaRPr lang="en-US"/>
          </a:p>
        </p:txBody>
      </p:sp>
      <p:sp>
        <p:nvSpPr>
          <p:cNvPr id="4" name="Title 3">
            <a:extLst>
              <a:ext uri="{FF2B5EF4-FFF2-40B4-BE49-F238E27FC236}">
                <a16:creationId xmlns:a16="http://schemas.microsoft.com/office/drawing/2014/main" id="{DE5DFD6E-718F-447B-8FAC-03564F3BC56A}"/>
              </a:ext>
            </a:extLst>
          </p:cNvPr>
          <p:cNvSpPr>
            <a:spLocks noGrp="1"/>
          </p:cNvSpPr>
          <p:nvPr>
            <p:ph type="title"/>
          </p:nvPr>
        </p:nvSpPr>
        <p:spPr/>
        <p:txBody>
          <a:bodyPr/>
          <a:lstStyle/>
          <a:p>
            <a:r>
              <a:rPr lang="en-US" dirty="0">
                <a:cs typeface="Arial"/>
              </a:rPr>
              <a:t>Group Portal: Events</a:t>
            </a:r>
          </a:p>
        </p:txBody>
      </p:sp>
      <p:sp>
        <p:nvSpPr>
          <p:cNvPr id="5" name="Text Placeholder 4">
            <a:extLst>
              <a:ext uri="{FF2B5EF4-FFF2-40B4-BE49-F238E27FC236}">
                <a16:creationId xmlns:a16="http://schemas.microsoft.com/office/drawing/2014/main" id="{A9109E32-DD25-6884-1497-22EC27FA7353}"/>
              </a:ext>
            </a:extLst>
          </p:cNvPr>
          <p:cNvSpPr>
            <a:spLocks noGrp="1"/>
          </p:cNvSpPr>
          <p:nvPr>
            <p:ph type="body" sz="quarter" idx="15"/>
          </p:nvPr>
        </p:nvSpPr>
        <p:spPr/>
        <p:txBody>
          <a:bodyPr vert="horz" lIns="91440" tIns="45720" rIns="91440" bIns="45720" rtlCol="0" anchor="t">
            <a:noAutofit/>
          </a:bodyPr>
          <a:lstStyle/>
          <a:p>
            <a:r>
              <a:rPr lang="en-US" dirty="0">
                <a:cs typeface="Arial"/>
              </a:rPr>
              <a:t>Cancellations</a:t>
            </a:r>
            <a:endParaRPr lang="en-US" dirty="0"/>
          </a:p>
        </p:txBody>
      </p:sp>
      <p:sp>
        <p:nvSpPr>
          <p:cNvPr id="6" name="Content Placeholder 5">
            <a:extLst>
              <a:ext uri="{FF2B5EF4-FFF2-40B4-BE49-F238E27FC236}">
                <a16:creationId xmlns:a16="http://schemas.microsoft.com/office/drawing/2014/main" id="{FCB7C4E1-EB3D-52B3-2075-140A3BECF6C1}"/>
              </a:ext>
            </a:extLst>
          </p:cNvPr>
          <p:cNvSpPr>
            <a:spLocks noGrp="1"/>
          </p:cNvSpPr>
          <p:nvPr>
            <p:ph idx="1"/>
          </p:nvPr>
        </p:nvSpPr>
        <p:spPr/>
        <p:txBody>
          <a:bodyPr vert="horz" lIns="91440" tIns="45720" rIns="91440" bIns="45720" rtlCol="0" anchor="t">
            <a:noAutofit/>
          </a:bodyPr>
          <a:lstStyle/>
          <a:p>
            <a:pPr marL="294640" indent="-294640"/>
            <a:r>
              <a:rPr lang="en-US" dirty="0"/>
              <a:t>If you wish to cancel an event, please DO NOT delete the </a:t>
            </a:r>
            <a:r>
              <a:rPr lang="en-US"/>
              <a:t>event request in the Group Portal</a:t>
            </a:r>
          </a:p>
          <a:p>
            <a:pPr marL="294640" indent="-294640"/>
            <a:r>
              <a:rPr lang="en-US"/>
              <a:t>To cancel the event, send an email to Wellness and Community at </a:t>
            </a:r>
            <a:r>
              <a:rPr lang="en-US">
                <a:hlinkClick r:id="rId3"/>
              </a:rPr>
              <a:t>WellnessandCommunity@ucsf.edu</a:t>
            </a:r>
            <a:r>
              <a:rPr lang="en-US"/>
              <a:t> </a:t>
            </a:r>
          </a:p>
          <a:p>
            <a:pPr marL="294640" indent="-294640"/>
            <a:endParaRPr lang="en-US">
              <a:cs typeface="Arial"/>
            </a:endParaRPr>
          </a:p>
          <a:p>
            <a:pPr marL="294640" indent="-294640"/>
            <a:r>
              <a:rPr lang="en-US" i="1">
                <a:cs typeface="Arial"/>
              </a:rPr>
              <a:t>Depending on time of cancellation, fees for any add-on charges may not be refundable </a:t>
            </a:r>
          </a:p>
        </p:txBody>
      </p:sp>
    </p:spTree>
    <p:extLst>
      <p:ext uri="{BB962C8B-B14F-4D97-AF65-F5344CB8AC3E}">
        <p14:creationId xmlns:p14="http://schemas.microsoft.com/office/powerpoint/2010/main" val="35143859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6CFE90-26BA-DC56-AEDD-A0A565B64A7B}"/>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1494350E-CDBC-7E7A-827A-8B69597C33C6}"/>
              </a:ext>
            </a:extLst>
          </p:cNvPr>
          <p:cNvSpPr>
            <a:spLocks noGrp="1"/>
          </p:cNvSpPr>
          <p:nvPr>
            <p:ph type="sldNum" sz="quarter" idx="13"/>
          </p:nvPr>
        </p:nvSpPr>
        <p:spPr/>
        <p:txBody>
          <a:bodyPr/>
          <a:lstStyle/>
          <a:p>
            <a:fld id="{7BCC8D0D-EAEC-449D-9161-023DFF90F2E2}" type="slidenum">
              <a:rPr lang="en-US" smtClean="0"/>
              <a:pPr/>
              <a:t>22</a:t>
            </a:fld>
            <a:endParaRPr lang="en-US"/>
          </a:p>
        </p:txBody>
      </p:sp>
      <p:sp>
        <p:nvSpPr>
          <p:cNvPr id="4" name="Title 3">
            <a:extLst>
              <a:ext uri="{FF2B5EF4-FFF2-40B4-BE49-F238E27FC236}">
                <a16:creationId xmlns:a16="http://schemas.microsoft.com/office/drawing/2014/main" id="{DE5DFD6E-718F-447B-8FAC-03564F3BC56A}"/>
              </a:ext>
            </a:extLst>
          </p:cNvPr>
          <p:cNvSpPr>
            <a:spLocks noGrp="1"/>
          </p:cNvSpPr>
          <p:nvPr>
            <p:ph type="title"/>
          </p:nvPr>
        </p:nvSpPr>
        <p:spPr/>
        <p:txBody>
          <a:bodyPr/>
          <a:lstStyle/>
          <a:p>
            <a:r>
              <a:rPr lang="en-US" dirty="0">
                <a:cs typeface="Arial"/>
              </a:rPr>
              <a:t>Group Portal: Events</a:t>
            </a:r>
          </a:p>
        </p:txBody>
      </p:sp>
      <p:sp>
        <p:nvSpPr>
          <p:cNvPr id="5" name="Text Placeholder 4">
            <a:extLst>
              <a:ext uri="{FF2B5EF4-FFF2-40B4-BE49-F238E27FC236}">
                <a16:creationId xmlns:a16="http://schemas.microsoft.com/office/drawing/2014/main" id="{A9109E32-DD25-6884-1497-22EC27FA7353}"/>
              </a:ext>
            </a:extLst>
          </p:cNvPr>
          <p:cNvSpPr>
            <a:spLocks noGrp="1"/>
          </p:cNvSpPr>
          <p:nvPr>
            <p:ph type="body" sz="quarter" idx="15"/>
          </p:nvPr>
        </p:nvSpPr>
        <p:spPr/>
        <p:txBody>
          <a:bodyPr vert="horz" lIns="91440" tIns="45720" rIns="91440" bIns="45720" rtlCol="0" anchor="t">
            <a:noAutofit/>
          </a:bodyPr>
          <a:lstStyle/>
          <a:p>
            <a:r>
              <a:rPr lang="en-US" dirty="0">
                <a:cs typeface="Arial"/>
              </a:rPr>
              <a:t>Event Liability</a:t>
            </a:r>
            <a:endParaRPr lang="en-US" dirty="0"/>
          </a:p>
        </p:txBody>
      </p:sp>
      <p:sp>
        <p:nvSpPr>
          <p:cNvPr id="6" name="Content Placeholder 5">
            <a:extLst>
              <a:ext uri="{FF2B5EF4-FFF2-40B4-BE49-F238E27FC236}">
                <a16:creationId xmlns:a16="http://schemas.microsoft.com/office/drawing/2014/main" id="{FCB7C4E1-EB3D-52B3-2075-140A3BECF6C1}"/>
              </a:ext>
            </a:extLst>
          </p:cNvPr>
          <p:cNvSpPr>
            <a:spLocks noGrp="1"/>
          </p:cNvSpPr>
          <p:nvPr>
            <p:ph idx="1"/>
          </p:nvPr>
        </p:nvSpPr>
        <p:spPr>
          <a:xfrm>
            <a:off x="459686" y="1457899"/>
            <a:ext cx="8165042" cy="4320051"/>
          </a:xfrm>
        </p:spPr>
        <p:txBody>
          <a:bodyPr vert="horz" lIns="91440" tIns="45720" rIns="91440" bIns="45720" rtlCol="0" anchor="t">
            <a:noAutofit/>
          </a:bodyPr>
          <a:lstStyle/>
          <a:p>
            <a:pPr marL="294640" indent="-294640">
              <a:spcAft>
                <a:spcPts val="800"/>
              </a:spcAft>
            </a:pPr>
            <a:r>
              <a:rPr lang="en-US">
                <a:ea typeface="+mn-lt"/>
                <a:cs typeface="+mn-lt"/>
              </a:rPr>
              <a:t>Most </a:t>
            </a:r>
            <a:r>
              <a:rPr lang="en-US" b="1">
                <a:solidFill>
                  <a:schemeClr val="accent4"/>
                </a:solidFill>
                <a:ea typeface="+mn-lt"/>
                <a:cs typeface="+mn-lt"/>
              </a:rPr>
              <a:t>on-campus</a:t>
            </a:r>
            <a:r>
              <a:rPr lang="en-US">
                <a:ea typeface="+mn-lt"/>
                <a:cs typeface="+mn-lt"/>
              </a:rPr>
              <a:t> RCO events are covered by the University insurance program. Please review the </a:t>
            </a:r>
            <a:r>
              <a:rPr lang="en-US">
                <a:ea typeface="+mn-lt"/>
                <a:cs typeface="+mn-lt"/>
                <a:hlinkClick r:id="rId3"/>
              </a:rPr>
              <a:t>activities insurance chart online </a:t>
            </a:r>
            <a:r>
              <a:rPr lang="en-US">
                <a:ea typeface="+mn-lt"/>
                <a:cs typeface="+mn-lt"/>
              </a:rPr>
              <a:t>determine which activities are covered and which activities your RCO will be required to purchase insurance through </a:t>
            </a:r>
            <a:r>
              <a:rPr lang="en-US">
                <a:ea typeface="+mn-lt"/>
                <a:cs typeface="+mn-lt"/>
                <a:hlinkClick r:id="rId3"/>
              </a:rPr>
              <a:t>Campus Connexions</a:t>
            </a:r>
            <a:r>
              <a:rPr lang="en-US">
                <a:ea typeface="+mn-lt"/>
                <a:cs typeface="+mn-lt"/>
              </a:rPr>
              <a:t>. </a:t>
            </a:r>
            <a:r>
              <a:rPr lang="en-US" i="1">
                <a:ea typeface="+mn-lt"/>
                <a:cs typeface="+mn-lt"/>
              </a:rPr>
              <a:t>** fees may apply</a:t>
            </a:r>
            <a:endParaRPr lang="en-US">
              <a:ea typeface="+mn-lt"/>
              <a:cs typeface="+mn-lt"/>
            </a:endParaRPr>
          </a:p>
          <a:p>
            <a:pPr marL="285750" indent="-285750">
              <a:spcAft>
                <a:spcPts val="800"/>
              </a:spcAft>
              <a:buFont typeface="Helvetica,Sans-Serif" charset="2"/>
              <a:buChar char="●"/>
            </a:pPr>
            <a:endParaRPr lang="en-US">
              <a:ea typeface="+mn-lt"/>
              <a:cs typeface="+mn-lt"/>
            </a:endParaRPr>
          </a:p>
          <a:p>
            <a:pPr marL="285750" indent="-285750">
              <a:spcAft>
                <a:spcPts val="800"/>
              </a:spcAft>
              <a:buFont typeface="Helvetica,Sans-Serif" charset="2"/>
              <a:buChar char="●"/>
            </a:pPr>
            <a:r>
              <a:rPr lang="en-US">
                <a:ea typeface="+mn-lt"/>
                <a:cs typeface="+mn-lt"/>
              </a:rPr>
              <a:t>RCO events that are held </a:t>
            </a:r>
            <a:r>
              <a:rPr lang="en-US" b="1">
                <a:solidFill>
                  <a:schemeClr val="accent4"/>
                </a:solidFill>
                <a:ea typeface="+mn-lt"/>
                <a:cs typeface="+mn-lt"/>
              </a:rPr>
              <a:t>off-campus</a:t>
            </a:r>
            <a:r>
              <a:rPr lang="en-US">
                <a:ea typeface="+mn-lt"/>
                <a:cs typeface="+mn-lt"/>
              </a:rPr>
              <a:t> are not covered by the University insurance program and RCOs are able to purchase insurance through </a:t>
            </a:r>
            <a:r>
              <a:rPr lang="en-US">
                <a:ea typeface="+mn-lt"/>
                <a:cs typeface="+mn-lt"/>
                <a:hlinkClick r:id="rId3"/>
              </a:rPr>
              <a:t>Campus Connexions</a:t>
            </a:r>
            <a:r>
              <a:rPr lang="en-US">
                <a:ea typeface="+mn-lt"/>
                <a:cs typeface="+mn-lt"/>
              </a:rPr>
              <a:t>. </a:t>
            </a:r>
            <a:r>
              <a:rPr lang="en-US" i="1">
                <a:ea typeface="+mn-lt"/>
                <a:cs typeface="+mn-lt"/>
              </a:rPr>
              <a:t>** fees will apply</a:t>
            </a:r>
            <a:endParaRPr lang="en-US">
              <a:ea typeface="+mn-lt"/>
              <a:cs typeface="+mn-lt"/>
            </a:endParaRPr>
          </a:p>
          <a:p>
            <a:pPr marL="285750" indent="-285750">
              <a:spcAft>
                <a:spcPts val="800"/>
              </a:spcAft>
              <a:buFont typeface="Helvetica,Sans-Serif" charset="2"/>
              <a:buChar char="●"/>
            </a:pPr>
            <a:endParaRPr lang="en-US">
              <a:ea typeface="+mn-lt"/>
              <a:cs typeface="+mn-lt"/>
            </a:endParaRPr>
          </a:p>
          <a:p>
            <a:pPr marL="285750" indent="-285750">
              <a:spcAft>
                <a:spcPts val="800"/>
              </a:spcAft>
              <a:buFont typeface="Helvetica,Sans-Serif" charset="2"/>
              <a:buChar char="●"/>
            </a:pPr>
            <a:r>
              <a:rPr lang="en-US">
                <a:ea typeface="+mn-lt"/>
                <a:cs typeface="+mn-lt"/>
              </a:rPr>
              <a:t>For any RCO participating in a recreational activity, each participant must sign a waiver</a:t>
            </a:r>
            <a:endParaRPr lang="en-US"/>
          </a:p>
        </p:txBody>
      </p:sp>
    </p:spTree>
    <p:extLst>
      <p:ext uri="{BB962C8B-B14F-4D97-AF65-F5344CB8AC3E}">
        <p14:creationId xmlns:p14="http://schemas.microsoft.com/office/powerpoint/2010/main" val="42598356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440C63-8704-5310-A900-7AEF70908617}"/>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1714BF96-04E0-8734-B4C9-9BF0D4CF3085}"/>
              </a:ext>
            </a:extLst>
          </p:cNvPr>
          <p:cNvSpPr>
            <a:spLocks noGrp="1"/>
          </p:cNvSpPr>
          <p:nvPr>
            <p:ph type="sldNum" sz="quarter" idx="13"/>
          </p:nvPr>
        </p:nvSpPr>
        <p:spPr/>
        <p:txBody>
          <a:bodyPr/>
          <a:lstStyle/>
          <a:p>
            <a:fld id="{7BCC8D0D-EAEC-449D-9161-023DFF90F2E2}" type="slidenum">
              <a:rPr lang="en-US" smtClean="0"/>
              <a:pPr/>
              <a:t>23</a:t>
            </a:fld>
            <a:endParaRPr lang="en-US"/>
          </a:p>
        </p:txBody>
      </p:sp>
      <p:sp>
        <p:nvSpPr>
          <p:cNvPr id="4" name="Title 3">
            <a:extLst>
              <a:ext uri="{FF2B5EF4-FFF2-40B4-BE49-F238E27FC236}">
                <a16:creationId xmlns:a16="http://schemas.microsoft.com/office/drawing/2014/main" id="{A01F6758-0859-6B19-0E3F-99F47B957A88}"/>
              </a:ext>
            </a:extLst>
          </p:cNvPr>
          <p:cNvSpPr>
            <a:spLocks noGrp="1"/>
          </p:cNvSpPr>
          <p:nvPr>
            <p:ph type="title"/>
          </p:nvPr>
        </p:nvSpPr>
        <p:spPr/>
        <p:txBody>
          <a:bodyPr/>
          <a:lstStyle/>
          <a:p>
            <a:r>
              <a:rPr lang="en-US" dirty="0">
                <a:cs typeface="Arial"/>
              </a:rPr>
              <a:t>Group Portal: Training Videos</a:t>
            </a:r>
          </a:p>
        </p:txBody>
      </p:sp>
      <p:sp>
        <p:nvSpPr>
          <p:cNvPr id="6" name="Content Placeholder 5">
            <a:extLst>
              <a:ext uri="{FF2B5EF4-FFF2-40B4-BE49-F238E27FC236}">
                <a16:creationId xmlns:a16="http://schemas.microsoft.com/office/drawing/2014/main" id="{6B61B46A-DFE2-F3D6-73B9-F16BF58BBD5A}"/>
              </a:ext>
            </a:extLst>
          </p:cNvPr>
          <p:cNvSpPr>
            <a:spLocks noGrp="1"/>
          </p:cNvSpPr>
          <p:nvPr>
            <p:ph idx="1"/>
          </p:nvPr>
        </p:nvSpPr>
        <p:spPr>
          <a:xfrm>
            <a:off x="459686" y="1605449"/>
            <a:ext cx="8178730" cy="4569472"/>
          </a:xfrm>
        </p:spPr>
        <p:txBody>
          <a:bodyPr vert="horz" lIns="91440" tIns="45720" rIns="91440" bIns="45720" rtlCol="0" anchor="t">
            <a:noAutofit/>
          </a:bodyPr>
          <a:lstStyle/>
          <a:p>
            <a:pPr marL="294640" indent="-294640"/>
            <a:r>
              <a:rPr lang="en-US"/>
              <a:t>Please</a:t>
            </a:r>
            <a:r>
              <a:rPr lang="en-US">
                <a:ea typeface="+mn-lt"/>
                <a:cs typeface="+mn-lt"/>
              </a:rPr>
              <a:t> review the following training videos. </a:t>
            </a:r>
          </a:p>
          <a:p>
            <a:pPr marL="579120" lvl="1" indent="-283845"/>
            <a:r>
              <a:rPr lang="en-US">
                <a:ea typeface="+mn-lt"/>
                <a:cs typeface="+mn-lt"/>
                <a:hlinkClick r:id="rId3"/>
              </a:rPr>
              <a:t>Group Portal Introduction</a:t>
            </a:r>
          </a:p>
          <a:p>
            <a:pPr marL="579120" lvl="1" indent="-283845"/>
            <a:r>
              <a:rPr lang="en-US">
                <a:ea typeface="+mn-lt"/>
                <a:cs typeface="+mn-lt"/>
                <a:hlinkClick r:id="rId4"/>
              </a:rPr>
              <a:t>Managing Your Organization in the Group Portal</a:t>
            </a:r>
          </a:p>
          <a:p>
            <a:pPr marL="579120" lvl="1" indent="-283845"/>
            <a:r>
              <a:rPr lang="en-US">
                <a:ea typeface="+mn-lt"/>
                <a:cs typeface="+mn-lt"/>
                <a:hlinkClick r:id="rId5"/>
              </a:rPr>
              <a:t>Registering a New Student Group in the Group Portal</a:t>
            </a:r>
          </a:p>
          <a:p>
            <a:pPr marL="579120" lvl="1" indent="-283845"/>
            <a:r>
              <a:rPr lang="en-US">
                <a:ea typeface="+mn-lt"/>
                <a:cs typeface="+mn-lt"/>
                <a:hlinkClick r:id="rId6"/>
              </a:rPr>
              <a:t>Renewing a Student Group in the Group Portal</a:t>
            </a:r>
          </a:p>
          <a:p>
            <a:pPr marL="579120" lvl="1" indent="-283845"/>
            <a:r>
              <a:rPr lang="en-US">
                <a:ea typeface="+mn-lt"/>
                <a:cs typeface="+mn-lt"/>
                <a:hlinkClick r:id="rId7"/>
              </a:rPr>
              <a:t>Submitting an Event Request in the Group Portal</a:t>
            </a:r>
            <a:r>
              <a:rPr lang="en-US">
                <a:ea typeface="+mn-lt"/>
                <a:cs typeface="+mn-lt"/>
              </a:rPr>
              <a:t> </a:t>
            </a:r>
          </a:p>
          <a:p>
            <a:pPr marL="805815" lvl="2" indent="-226695"/>
            <a:r>
              <a:rPr lang="en-US" i="1">
                <a:ea typeface="+mn-lt"/>
                <a:cs typeface="+mn-lt"/>
              </a:rPr>
              <a:t>**includes how to request classroom space, table/chairs, bake sale requests</a:t>
            </a:r>
            <a:endParaRPr lang="en-US" i="1">
              <a:cs typeface="Arial"/>
            </a:endParaRPr>
          </a:p>
          <a:p>
            <a:pPr marL="0" indent="0">
              <a:buNone/>
            </a:pPr>
            <a:endParaRPr lang="en-US">
              <a:cs typeface="Arial"/>
            </a:endParaRPr>
          </a:p>
        </p:txBody>
      </p:sp>
      <p:sp>
        <p:nvSpPr>
          <p:cNvPr id="8" name="Text Placeholder 4">
            <a:extLst>
              <a:ext uri="{FF2B5EF4-FFF2-40B4-BE49-F238E27FC236}">
                <a16:creationId xmlns:a16="http://schemas.microsoft.com/office/drawing/2014/main" id="{4599E45A-29DE-18A5-CDBF-681011C7FAF8}"/>
              </a:ext>
            </a:extLst>
          </p:cNvPr>
          <p:cNvSpPr>
            <a:spLocks noGrp="1"/>
          </p:cNvSpPr>
          <p:nvPr>
            <p:ph type="body" sz="quarter" idx="15"/>
          </p:nvPr>
        </p:nvSpPr>
        <p:spPr>
          <a:xfrm>
            <a:off x="457202" y="927655"/>
            <a:ext cx="8169964" cy="477079"/>
          </a:xfrm>
        </p:spPr>
        <p:txBody>
          <a:bodyPr vert="horz" lIns="91440" tIns="45720" rIns="91440" bIns="45720" rtlCol="0" anchor="t">
            <a:noAutofit/>
          </a:bodyPr>
          <a:lstStyle/>
          <a:p>
            <a:r>
              <a:rPr lang="en-US" dirty="0">
                <a:cs typeface="Arial"/>
              </a:rPr>
              <a:t>How-To Videos</a:t>
            </a:r>
            <a:endParaRPr lang="en-US" dirty="0"/>
          </a:p>
        </p:txBody>
      </p:sp>
    </p:spTree>
    <p:extLst>
      <p:ext uri="{BB962C8B-B14F-4D97-AF65-F5344CB8AC3E}">
        <p14:creationId xmlns:p14="http://schemas.microsoft.com/office/powerpoint/2010/main" val="6767946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D0E499-18A8-9E03-8F6C-F5D17B8C81D0}"/>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F2AA0AAF-43A2-847F-600C-B3C9A923C890}"/>
              </a:ext>
            </a:extLst>
          </p:cNvPr>
          <p:cNvSpPr>
            <a:spLocks noGrp="1"/>
          </p:cNvSpPr>
          <p:nvPr>
            <p:ph type="sldNum" sz="quarter" idx="12"/>
          </p:nvPr>
        </p:nvSpPr>
        <p:spPr/>
        <p:txBody>
          <a:bodyPr/>
          <a:lstStyle/>
          <a:p>
            <a:fld id="{7BCC8D0D-EAEC-449D-9161-023DFF90F2E2}" type="slidenum">
              <a:rPr lang="en-US" smtClean="0"/>
              <a:pPr/>
              <a:t>24</a:t>
            </a:fld>
            <a:endParaRPr lang="en-US"/>
          </a:p>
        </p:txBody>
      </p:sp>
      <p:sp>
        <p:nvSpPr>
          <p:cNvPr id="4" name="Title 3">
            <a:extLst>
              <a:ext uri="{FF2B5EF4-FFF2-40B4-BE49-F238E27FC236}">
                <a16:creationId xmlns:a16="http://schemas.microsoft.com/office/drawing/2014/main" id="{51CAB3D5-51EF-B9B2-3B30-E6214353BA25}"/>
              </a:ext>
            </a:extLst>
          </p:cNvPr>
          <p:cNvSpPr>
            <a:spLocks noGrp="1"/>
          </p:cNvSpPr>
          <p:nvPr>
            <p:ph type="title"/>
          </p:nvPr>
        </p:nvSpPr>
        <p:spPr/>
        <p:txBody>
          <a:bodyPr/>
          <a:lstStyle/>
          <a:p>
            <a:r>
              <a:rPr lang="en-US" dirty="0">
                <a:cs typeface="Arial"/>
              </a:rPr>
              <a:t>Funding and Purchasing Guidelines</a:t>
            </a:r>
          </a:p>
        </p:txBody>
      </p:sp>
    </p:spTree>
    <p:extLst>
      <p:ext uri="{BB962C8B-B14F-4D97-AF65-F5344CB8AC3E}">
        <p14:creationId xmlns:p14="http://schemas.microsoft.com/office/powerpoint/2010/main" val="18745189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FB9BC9-6728-804E-89BC-49A72156A247}"/>
              </a:ext>
            </a:extLst>
          </p:cNvPr>
          <p:cNvSpPr>
            <a:spLocks noGrp="1"/>
          </p:cNvSpPr>
          <p:nvPr>
            <p:ph type="ftr" sz="quarter" idx="12"/>
          </p:nvPr>
        </p:nvSpPr>
        <p:spPr/>
        <p:txBody>
          <a:bodyPr/>
          <a:lstStyle/>
          <a:p>
            <a:r>
              <a:rPr lang="en-US"/>
              <a:t>Staff RCO Orientation</a:t>
            </a:r>
          </a:p>
        </p:txBody>
      </p:sp>
      <p:sp>
        <p:nvSpPr>
          <p:cNvPr id="3" name="Slide Number Placeholder 2">
            <a:extLst>
              <a:ext uri="{FF2B5EF4-FFF2-40B4-BE49-F238E27FC236}">
                <a16:creationId xmlns:a16="http://schemas.microsoft.com/office/drawing/2014/main" id="{23DEE537-925B-1B48-88DE-8E8D77191D70}"/>
              </a:ext>
            </a:extLst>
          </p:cNvPr>
          <p:cNvSpPr>
            <a:spLocks noGrp="1"/>
          </p:cNvSpPr>
          <p:nvPr>
            <p:ph type="sldNum" sz="quarter" idx="13"/>
          </p:nvPr>
        </p:nvSpPr>
        <p:spPr/>
        <p:txBody>
          <a:bodyPr/>
          <a:lstStyle/>
          <a:p>
            <a:fld id="{7BCC8D0D-EAEC-449D-9161-023DFF90F2E2}" type="slidenum">
              <a:rPr lang="en-US" smtClean="0"/>
              <a:pPr/>
              <a:t>25</a:t>
            </a:fld>
            <a:endParaRPr lang="en-US"/>
          </a:p>
        </p:txBody>
      </p:sp>
      <p:sp>
        <p:nvSpPr>
          <p:cNvPr id="4" name="Title 3">
            <a:extLst>
              <a:ext uri="{FF2B5EF4-FFF2-40B4-BE49-F238E27FC236}">
                <a16:creationId xmlns:a16="http://schemas.microsoft.com/office/drawing/2014/main" id="{163601BE-793E-6E41-B196-3169BF7FAA79}"/>
              </a:ext>
            </a:extLst>
          </p:cNvPr>
          <p:cNvSpPr>
            <a:spLocks noGrp="1"/>
          </p:cNvSpPr>
          <p:nvPr>
            <p:ph type="title"/>
          </p:nvPr>
        </p:nvSpPr>
        <p:spPr/>
        <p:txBody>
          <a:bodyPr/>
          <a:lstStyle/>
          <a:p>
            <a:r>
              <a:rPr lang="en-US" dirty="0">
                <a:cs typeface="Arial"/>
              </a:rPr>
              <a:t>Funding Application</a:t>
            </a:r>
            <a:endParaRPr lang="en-US" dirty="0"/>
          </a:p>
        </p:txBody>
      </p:sp>
      <p:sp>
        <p:nvSpPr>
          <p:cNvPr id="5" name="Text Placeholder 4">
            <a:extLst>
              <a:ext uri="{FF2B5EF4-FFF2-40B4-BE49-F238E27FC236}">
                <a16:creationId xmlns:a16="http://schemas.microsoft.com/office/drawing/2014/main" id="{DEAE54C1-EE1D-D240-BD42-6F284686F631}"/>
              </a:ext>
            </a:extLst>
          </p:cNvPr>
          <p:cNvSpPr>
            <a:spLocks noGrp="1"/>
          </p:cNvSpPr>
          <p:nvPr>
            <p:ph type="body" sz="quarter" idx="14"/>
          </p:nvPr>
        </p:nvSpPr>
        <p:spPr>
          <a:xfrm>
            <a:off x="457199" y="1881349"/>
            <a:ext cx="8349343" cy="3937000"/>
          </a:xfrm>
        </p:spPr>
        <p:txBody>
          <a:bodyPr/>
          <a:lstStyle/>
          <a:p>
            <a:pPr marL="285750" indent="-285750">
              <a:buClr>
                <a:schemeClr val="tx1"/>
              </a:buClr>
              <a:buFont typeface="Helvetica" pitchFamily="2" charset="0"/>
              <a:buChar char="●"/>
            </a:pPr>
            <a:r>
              <a:rPr lang="en-US" dirty="0"/>
              <a:t>Funding applications will be accepted once a year and between </a:t>
            </a:r>
            <a:r>
              <a:rPr lang="en-US" b="1" dirty="0">
                <a:solidFill>
                  <a:schemeClr val="accent4"/>
                </a:solidFill>
              </a:rPr>
              <a:t>June 1-30</a:t>
            </a:r>
            <a:r>
              <a:rPr lang="en-US" dirty="0"/>
              <a:t>. *For FY23, applications were accepted from June 15– July 15. </a:t>
            </a:r>
          </a:p>
          <a:p>
            <a:pPr marL="285750" indent="-285750">
              <a:buClr>
                <a:schemeClr val="tx1"/>
              </a:buClr>
              <a:buFont typeface="Helvetica" pitchFamily="2" charset="0"/>
              <a:buChar char="●"/>
            </a:pPr>
            <a:endParaRPr lang="en-US" dirty="0"/>
          </a:p>
          <a:p>
            <a:pPr marL="285750" indent="-285750">
              <a:buClr>
                <a:schemeClr val="tx1"/>
              </a:buClr>
              <a:buFont typeface="Helvetica" pitchFamily="2" charset="0"/>
              <a:buChar char="●"/>
            </a:pPr>
            <a:r>
              <a:rPr lang="en-US" dirty="0"/>
              <a:t>Funding applications must be submitted in </a:t>
            </a:r>
            <a:r>
              <a:rPr lang="en-US" b="1" dirty="0">
                <a:solidFill>
                  <a:schemeClr val="accent1"/>
                </a:solidFill>
              </a:rPr>
              <a:t>Group Portal</a:t>
            </a:r>
          </a:p>
          <a:p>
            <a:pPr lvl="1" indent="0">
              <a:buClr>
                <a:schemeClr val="tx1"/>
              </a:buClr>
              <a:buNone/>
            </a:pPr>
            <a:r>
              <a:rPr lang="en-US" sz="1800" b="1" dirty="0">
                <a:solidFill>
                  <a:schemeClr val="accent4"/>
                </a:solidFill>
              </a:rPr>
              <a:t>Link to Funding Application: </a:t>
            </a:r>
            <a:r>
              <a:rPr lang="en-US" sz="1800" b="1" dirty="0">
                <a:solidFill>
                  <a:schemeClr val="accent4"/>
                </a:solidFill>
                <a:hlinkClick r:id="rId3"/>
              </a:rPr>
              <a:t>http://cglink.me/s29968</a:t>
            </a:r>
            <a:r>
              <a:rPr lang="en-US" sz="1800" b="1" dirty="0">
                <a:solidFill>
                  <a:schemeClr val="accent4"/>
                </a:solidFill>
              </a:rPr>
              <a:t> </a:t>
            </a:r>
          </a:p>
          <a:p>
            <a:pPr lvl="1" indent="0">
              <a:buClr>
                <a:schemeClr val="tx1"/>
              </a:buClr>
              <a:buNone/>
            </a:pPr>
            <a:endParaRPr lang="en-US" sz="1800" b="1" dirty="0">
              <a:solidFill>
                <a:schemeClr val="accent4"/>
              </a:solidFill>
            </a:endParaRPr>
          </a:p>
          <a:p>
            <a:pPr marL="742939" lvl="1" indent="-285750">
              <a:buClr>
                <a:schemeClr val="tx1"/>
              </a:buClr>
            </a:pPr>
            <a:r>
              <a:rPr lang="en-US" dirty="0"/>
              <a:t>All four officers from each RCO must attend a scheduled RCO orientation. Funding will not be approved if an officer is not in attendance.</a:t>
            </a:r>
          </a:p>
        </p:txBody>
      </p:sp>
      <p:sp>
        <p:nvSpPr>
          <p:cNvPr id="6" name="TextBox 5">
            <a:extLst>
              <a:ext uri="{FF2B5EF4-FFF2-40B4-BE49-F238E27FC236}">
                <a16:creationId xmlns:a16="http://schemas.microsoft.com/office/drawing/2014/main" id="{18C87BD8-9A18-C445-AD89-5E679AC87BBD}"/>
              </a:ext>
            </a:extLst>
          </p:cNvPr>
          <p:cNvSpPr txBox="1"/>
          <p:nvPr/>
        </p:nvSpPr>
        <p:spPr bwMode="auto">
          <a:xfrm>
            <a:off x="2041742" y="4459266"/>
            <a:ext cx="65" cy="307777"/>
          </a:xfrm>
          <a:prstGeom prst="rect">
            <a:avLst/>
          </a:prstGeom>
          <a:noFill/>
          <a:ln w="19050" algn="ctr">
            <a:noFill/>
            <a:miter lim="800000"/>
            <a:headEnd/>
            <a:tailEnd/>
          </a:ln>
        </p:spPr>
        <p:txBody>
          <a:bodyPr wrap="none" lIns="0" tIns="0" rIns="0" bIns="0" rtlCol="0">
            <a:spAutoFit/>
          </a:bodyPr>
          <a:lstStyle/>
          <a:p>
            <a:endParaRPr lang="en-US" sz="2000" err="1"/>
          </a:p>
        </p:txBody>
      </p:sp>
    </p:spTree>
    <p:extLst>
      <p:ext uri="{BB962C8B-B14F-4D97-AF65-F5344CB8AC3E}">
        <p14:creationId xmlns:p14="http://schemas.microsoft.com/office/powerpoint/2010/main" val="246127960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FB9BC9-6728-804E-89BC-49A72156A247}"/>
              </a:ext>
            </a:extLst>
          </p:cNvPr>
          <p:cNvSpPr>
            <a:spLocks noGrp="1"/>
          </p:cNvSpPr>
          <p:nvPr>
            <p:ph type="ftr" sz="quarter" idx="12"/>
          </p:nvPr>
        </p:nvSpPr>
        <p:spPr/>
        <p:txBody>
          <a:bodyPr/>
          <a:lstStyle/>
          <a:p>
            <a:r>
              <a:rPr lang="en-US"/>
              <a:t>Staff RCO Orientation</a:t>
            </a:r>
          </a:p>
        </p:txBody>
      </p:sp>
      <p:sp>
        <p:nvSpPr>
          <p:cNvPr id="3" name="Slide Number Placeholder 2">
            <a:extLst>
              <a:ext uri="{FF2B5EF4-FFF2-40B4-BE49-F238E27FC236}">
                <a16:creationId xmlns:a16="http://schemas.microsoft.com/office/drawing/2014/main" id="{23DEE537-925B-1B48-88DE-8E8D77191D70}"/>
              </a:ext>
            </a:extLst>
          </p:cNvPr>
          <p:cNvSpPr>
            <a:spLocks noGrp="1"/>
          </p:cNvSpPr>
          <p:nvPr>
            <p:ph type="sldNum" sz="quarter" idx="13"/>
          </p:nvPr>
        </p:nvSpPr>
        <p:spPr/>
        <p:txBody>
          <a:bodyPr/>
          <a:lstStyle/>
          <a:p>
            <a:fld id="{7BCC8D0D-EAEC-449D-9161-023DFF90F2E2}" type="slidenum">
              <a:rPr lang="en-US" smtClean="0"/>
              <a:pPr/>
              <a:t>26</a:t>
            </a:fld>
            <a:endParaRPr lang="en-US"/>
          </a:p>
        </p:txBody>
      </p:sp>
      <p:sp>
        <p:nvSpPr>
          <p:cNvPr id="4" name="Title 3">
            <a:extLst>
              <a:ext uri="{FF2B5EF4-FFF2-40B4-BE49-F238E27FC236}">
                <a16:creationId xmlns:a16="http://schemas.microsoft.com/office/drawing/2014/main" id="{163601BE-793E-6E41-B196-3169BF7FAA79}"/>
              </a:ext>
            </a:extLst>
          </p:cNvPr>
          <p:cNvSpPr>
            <a:spLocks noGrp="1"/>
          </p:cNvSpPr>
          <p:nvPr>
            <p:ph type="title"/>
          </p:nvPr>
        </p:nvSpPr>
        <p:spPr/>
        <p:txBody>
          <a:bodyPr/>
          <a:lstStyle/>
          <a:p>
            <a:r>
              <a:rPr lang="en-US"/>
              <a:t>Funding Application</a:t>
            </a:r>
            <a:endParaRPr lang="en-US" dirty="0"/>
          </a:p>
        </p:txBody>
      </p:sp>
      <p:sp>
        <p:nvSpPr>
          <p:cNvPr id="5" name="Text Placeholder 4">
            <a:extLst>
              <a:ext uri="{FF2B5EF4-FFF2-40B4-BE49-F238E27FC236}">
                <a16:creationId xmlns:a16="http://schemas.microsoft.com/office/drawing/2014/main" id="{DEAE54C1-EE1D-D240-BD42-6F284686F631}"/>
              </a:ext>
            </a:extLst>
          </p:cNvPr>
          <p:cNvSpPr>
            <a:spLocks noGrp="1"/>
          </p:cNvSpPr>
          <p:nvPr>
            <p:ph type="body" sz="quarter" idx="14"/>
          </p:nvPr>
        </p:nvSpPr>
        <p:spPr>
          <a:xfrm>
            <a:off x="457200" y="1509580"/>
            <a:ext cx="8169966" cy="4843093"/>
          </a:xfrm>
        </p:spPr>
        <p:txBody>
          <a:bodyPr vert="horz" lIns="91440" tIns="45720" rIns="91440" bIns="45720" rtlCol="0" anchor="t">
            <a:normAutofit/>
          </a:bodyPr>
          <a:lstStyle/>
          <a:p>
            <a:r>
              <a:rPr lang="en-US" sz="1900" dirty="0"/>
              <a:t>One funding application per RCO due in </a:t>
            </a:r>
            <a:r>
              <a:rPr lang="en-US" sz="1900" b="1" dirty="0">
                <a:solidFill>
                  <a:schemeClr val="accent1"/>
                </a:solidFill>
              </a:rPr>
              <a:t>Group Portal</a:t>
            </a:r>
            <a:r>
              <a:rPr lang="en-US" sz="1900" dirty="0"/>
              <a:t> between </a:t>
            </a:r>
          </a:p>
          <a:p>
            <a:r>
              <a:rPr lang="en-US" sz="1900" b="1" dirty="0">
                <a:solidFill>
                  <a:schemeClr val="accent4"/>
                </a:solidFill>
              </a:rPr>
              <a:t>June 1-30</a:t>
            </a:r>
            <a:r>
              <a:rPr lang="en-US" sz="1900" dirty="0"/>
              <a:t>. </a:t>
            </a:r>
            <a:r>
              <a:rPr lang="en-US" sz="1900" dirty="0">
                <a:ea typeface="+mn-lt"/>
                <a:cs typeface="+mn-lt"/>
              </a:rPr>
              <a:t>*For FY23, applications were accepted from June 15– July 15. </a:t>
            </a:r>
          </a:p>
          <a:p>
            <a:pPr marL="285750" indent="-285750">
              <a:buClr>
                <a:schemeClr val="tx1"/>
              </a:buClr>
              <a:buFont typeface="Helvetica" pitchFamily="2" charset="0"/>
              <a:buChar char="●"/>
            </a:pPr>
            <a:r>
              <a:rPr lang="en-US" dirty="0"/>
              <a:t>Include all events/programs for the year</a:t>
            </a:r>
          </a:p>
          <a:p>
            <a:pPr marL="285750" indent="-285750">
              <a:buClr>
                <a:schemeClr val="tx1"/>
              </a:buClr>
              <a:buFont typeface="Helvetica" pitchFamily="2" charset="0"/>
              <a:buChar char="●"/>
            </a:pPr>
            <a:r>
              <a:rPr lang="en-US" dirty="0"/>
              <a:t>Describe how events/programs align with PRIDE Value tenants</a:t>
            </a:r>
          </a:p>
          <a:p>
            <a:pPr marL="285750" indent="-285750">
              <a:buClr>
                <a:schemeClr val="tx1"/>
              </a:buClr>
              <a:buFont typeface="Helvetica" pitchFamily="2" charset="0"/>
              <a:buChar char="●"/>
            </a:pPr>
            <a:r>
              <a:rPr lang="en-US" dirty="0"/>
              <a:t>Describe organizational goals for the year</a:t>
            </a:r>
          </a:p>
          <a:p>
            <a:pPr marL="285750" indent="-285750">
              <a:buClr>
                <a:schemeClr val="tx1"/>
              </a:buClr>
              <a:buFont typeface="Helvetica" pitchFamily="2" charset="0"/>
              <a:buChar char="●"/>
            </a:pPr>
            <a:r>
              <a:rPr lang="en-US" dirty="0"/>
              <a:t>Provide estimate of membership numbers </a:t>
            </a:r>
          </a:p>
          <a:p>
            <a:pPr marL="285750" indent="-285750">
              <a:buClr>
                <a:schemeClr val="tx1"/>
              </a:buClr>
              <a:buFont typeface="Helvetica" pitchFamily="2" charset="0"/>
              <a:buChar char="●"/>
            </a:pPr>
            <a:r>
              <a:rPr lang="en-US" dirty="0"/>
              <a:t>Confirmed understanding of funding template.</a:t>
            </a:r>
          </a:p>
          <a:p>
            <a:pPr marL="285750" indent="-285750">
              <a:buClr>
                <a:schemeClr val="tx1"/>
              </a:buClr>
              <a:buFont typeface="Helvetica" pitchFamily="2" charset="0"/>
              <a:buChar char="●"/>
            </a:pPr>
            <a:r>
              <a:rPr lang="en-US" dirty="0"/>
              <a:t> Reviewed the Staff RCO orientation presentation</a:t>
            </a:r>
          </a:p>
          <a:p>
            <a:pPr marL="285750" indent="-285750">
              <a:buClr>
                <a:schemeClr val="tx1"/>
              </a:buClr>
              <a:buFont typeface="Helvetica" pitchFamily="2" charset="0"/>
              <a:buChar char="●"/>
            </a:pPr>
            <a:r>
              <a:rPr lang="en-US" dirty="0"/>
              <a:t>Upload itemized funding proposal </a:t>
            </a:r>
          </a:p>
          <a:p>
            <a:pPr marL="517519" lvl="2" indent="-285750" defTabSz="274313">
              <a:buClr>
                <a:schemeClr val="tx1"/>
              </a:buClr>
              <a:buSzPct val="80000"/>
              <a:buFont typeface="Helvetica" pitchFamily="2" charset="0"/>
              <a:buChar char="●"/>
            </a:pPr>
            <a:r>
              <a:rPr lang="en-US" sz="1600" dirty="0"/>
              <a:t>Must use template:  </a:t>
            </a:r>
            <a:r>
              <a:rPr lang="en-US" sz="1600" b="1" dirty="0">
                <a:solidFill>
                  <a:schemeClr val="accent4"/>
                </a:solidFill>
                <a:hlinkClick r:id="rId3"/>
              </a:rPr>
              <a:t>Link to funding template</a:t>
            </a:r>
            <a:r>
              <a:rPr lang="en-US" sz="1600" b="1" dirty="0">
                <a:solidFill>
                  <a:srgbClr val="FF0000"/>
                </a:solidFill>
                <a:hlinkClick r:id="rId3"/>
              </a:rPr>
              <a:t> </a:t>
            </a:r>
            <a:endParaRPr lang="en-US" sz="1600" b="1" dirty="0">
              <a:solidFill>
                <a:srgbClr val="FF0000"/>
              </a:solidFill>
            </a:endParaRPr>
          </a:p>
          <a:p>
            <a:pPr marL="517519" lvl="2" indent="-285750" defTabSz="274313">
              <a:buClr>
                <a:schemeClr val="tx1"/>
              </a:buClr>
              <a:buSzPct val="80000"/>
              <a:buFont typeface="LucidaGrande" panose="020B0600040502020204" pitchFamily="34" charset="0"/>
              <a:buChar char="▹"/>
            </a:pPr>
            <a:r>
              <a:rPr lang="en-US" sz="1600" dirty="0"/>
              <a:t>We encourage your organization to seek funding from additional campus sources in addition to the general RCO Funding. </a:t>
            </a:r>
          </a:p>
          <a:p>
            <a:endParaRPr lang="en-US" dirty="0"/>
          </a:p>
        </p:txBody>
      </p:sp>
    </p:spTree>
    <p:extLst>
      <p:ext uri="{BB962C8B-B14F-4D97-AF65-F5344CB8AC3E}">
        <p14:creationId xmlns:p14="http://schemas.microsoft.com/office/powerpoint/2010/main" val="274777423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08DE93-19BF-BDD4-52A7-7C9267301A47}"/>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9ADC6D04-3F6C-C1CC-F82E-402CB82DF6F1}"/>
              </a:ext>
            </a:extLst>
          </p:cNvPr>
          <p:cNvSpPr>
            <a:spLocks noGrp="1"/>
          </p:cNvSpPr>
          <p:nvPr>
            <p:ph type="sldNum" sz="quarter" idx="13"/>
          </p:nvPr>
        </p:nvSpPr>
        <p:spPr/>
        <p:txBody>
          <a:bodyPr/>
          <a:lstStyle/>
          <a:p>
            <a:fld id="{7BCC8D0D-EAEC-449D-9161-023DFF90F2E2}" type="slidenum">
              <a:rPr lang="en-US" smtClean="0"/>
              <a:pPr/>
              <a:t>27</a:t>
            </a:fld>
            <a:endParaRPr lang="en-US"/>
          </a:p>
        </p:txBody>
      </p:sp>
      <p:sp>
        <p:nvSpPr>
          <p:cNvPr id="4" name="Title 3">
            <a:extLst>
              <a:ext uri="{FF2B5EF4-FFF2-40B4-BE49-F238E27FC236}">
                <a16:creationId xmlns:a16="http://schemas.microsoft.com/office/drawing/2014/main" id="{6C97CF98-3E4B-D636-458A-1C041DCF2450}"/>
              </a:ext>
            </a:extLst>
          </p:cNvPr>
          <p:cNvSpPr>
            <a:spLocks noGrp="1"/>
          </p:cNvSpPr>
          <p:nvPr>
            <p:ph type="title"/>
          </p:nvPr>
        </p:nvSpPr>
        <p:spPr/>
        <p:txBody>
          <a:bodyPr/>
          <a:lstStyle/>
          <a:p>
            <a:r>
              <a:rPr lang="en-US" dirty="0"/>
              <a:t>Funding and Purchasing Guidelines</a:t>
            </a:r>
          </a:p>
        </p:txBody>
      </p:sp>
      <p:sp>
        <p:nvSpPr>
          <p:cNvPr id="5" name="Text Placeholder 4">
            <a:extLst>
              <a:ext uri="{FF2B5EF4-FFF2-40B4-BE49-F238E27FC236}">
                <a16:creationId xmlns:a16="http://schemas.microsoft.com/office/drawing/2014/main" id="{D803DD10-1F52-5D3E-3AEE-DEDE4E1E5581}"/>
              </a:ext>
            </a:extLst>
          </p:cNvPr>
          <p:cNvSpPr>
            <a:spLocks noGrp="1"/>
          </p:cNvSpPr>
          <p:nvPr>
            <p:ph type="body" sz="quarter" idx="15"/>
          </p:nvPr>
        </p:nvSpPr>
        <p:spPr/>
        <p:txBody>
          <a:bodyPr vert="horz" lIns="91440" tIns="45720" rIns="91440" bIns="45720" rtlCol="0" anchor="t">
            <a:noAutofit/>
          </a:bodyPr>
          <a:lstStyle/>
          <a:p>
            <a:r>
              <a:rPr lang="en-US" dirty="0">
                <a:cs typeface="Arial"/>
              </a:rPr>
              <a:t>Learn the Lingo 101</a:t>
            </a:r>
            <a:endParaRPr lang="en-US" dirty="0"/>
          </a:p>
        </p:txBody>
      </p:sp>
      <p:sp>
        <p:nvSpPr>
          <p:cNvPr id="6" name="Content Placeholder 5">
            <a:extLst>
              <a:ext uri="{FF2B5EF4-FFF2-40B4-BE49-F238E27FC236}">
                <a16:creationId xmlns:a16="http://schemas.microsoft.com/office/drawing/2014/main" id="{BCB45673-211B-829C-6863-5486E032E56D}"/>
              </a:ext>
            </a:extLst>
          </p:cNvPr>
          <p:cNvSpPr>
            <a:spLocks noGrp="1"/>
          </p:cNvSpPr>
          <p:nvPr>
            <p:ph idx="1"/>
          </p:nvPr>
        </p:nvSpPr>
        <p:spPr>
          <a:xfrm>
            <a:off x="459686" y="1717983"/>
            <a:ext cx="8165042" cy="4059967"/>
          </a:xfrm>
        </p:spPr>
        <p:txBody>
          <a:bodyPr vert="horz" lIns="91440" tIns="45720" rIns="91440" bIns="45720" rtlCol="0" anchor="t">
            <a:noAutofit/>
          </a:bodyPr>
          <a:lstStyle/>
          <a:p>
            <a:pPr marL="294640" indent="-294640"/>
            <a:r>
              <a:rPr lang="en-US" dirty="0"/>
              <a:t>PO = Purchase Order</a:t>
            </a:r>
          </a:p>
          <a:p>
            <a:pPr marL="294640" indent="-294640"/>
            <a:r>
              <a:rPr lang="en-US" dirty="0"/>
              <a:t>P-Card = Company/Departmental Credit Card</a:t>
            </a:r>
            <a:endParaRPr lang="en-US" dirty="0">
              <a:cs typeface="Arial"/>
            </a:endParaRPr>
          </a:p>
          <a:p>
            <a:pPr marL="294640" indent="-294640"/>
            <a:r>
              <a:rPr lang="en-US" dirty="0">
                <a:cs typeface="Arial"/>
              </a:rPr>
              <a:t>COA (Chart of Accounts) / </a:t>
            </a:r>
            <a:r>
              <a:rPr lang="en-US" dirty="0" err="1">
                <a:cs typeface="Arial"/>
              </a:rPr>
              <a:t>Chartstring</a:t>
            </a:r>
            <a:r>
              <a:rPr lang="en-US" dirty="0">
                <a:cs typeface="Arial"/>
              </a:rPr>
              <a:t> = Dept Payment Info</a:t>
            </a:r>
            <a:endParaRPr lang="en-US" dirty="0"/>
          </a:p>
          <a:p>
            <a:pPr marL="294640" indent="-294640"/>
            <a:r>
              <a:rPr lang="en-US" dirty="0">
                <a:cs typeface="Arial"/>
              </a:rPr>
              <a:t>Quote = Estimated cost of work </a:t>
            </a:r>
          </a:p>
          <a:p>
            <a:pPr marL="579120" lvl="1" indent="-283845"/>
            <a:r>
              <a:rPr lang="en-US" dirty="0">
                <a:cs typeface="Arial"/>
              </a:rPr>
              <a:t>Needed to create a PO</a:t>
            </a:r>
          </a:p>
          <a:p>
            <a:pPr marL="294640" indent="-294640"/>
            <a:r>
              <a:rPr lang="en-US" dirty="0">
                <a:cs typeface="Arial"/>
              </a:rPr>
              <a:t>Invoice = Charges once purchase is completed</a:t>
            </a:r>
          </a:p>
          <a:p>
            <a:pPr marL="294640" indent="-294640"/>
            <a:r>
              <a:rPr lang="en-US" err="1">
                <a:cs typeface="Arial"/>
              </a:rPr>
              <a:t>BearBuy</a:t>
            </a:r>
            <a:r>
              <a:rPr lang="en-US" dirty="0">
                <a:cs typeface="Arial"/>
              </a:rPr>
              <a:t> = </a:t>
            </a:r>
            <a:r>
              <a:rPr lang="en-US">
                <a:ea typeface="+mn-lt"/>
                <a:cs typeface="+mn-lt"/>
              </a:rPr>
              <a:t>UCSF campus e-Procurement system for purchasing goods and services</a:t>
            </a:r>
          </a:p>
          <a:p>
            <a:pPr marL="294640" indent="-294640"/>
            <a:r>
              <a:rPr lang="en-US" dirty="0">
                <a:cs typeface="Arial"/>
              </a:rPr>
              <a:t>Honorarium = </a:t>
            </a:r>
            <a:r>
              <a:rPr lang="en-US" dirty="0">
                <a:ea typeface="+mn-lt"/>
                <a:cs typeface="+mn-lt"/>
              </a:rPr>
              <a:t>payment in recognition of an individual's or organization's special service or distinguished achievement where propriety precludes setting a fixed price</a:t>
            </a:r>
          </a:p>
          <a:p>
            <a:pPr marL="294640" indent="-294640"/>
            <a:endParaRPr lang="en-US" dirty="0"/>
          </a:p>
        </p:txBody>
      </p:sp>
    </p:spTree>
    <p:extLst>
      <p:ext uri="{BB962C8B-B14F-4D97-AF65-F5344CB8AC3E}">
        <p14:creationId xmlns:p14="http://schemas.microsoft.com/office/powerpoint/2010/main" val="221398000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08DE93-19BF-BDD4-52A7-7C9267301A47}"/>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9ADC6D04-3F6C-C1CC-F82E-402CB82DF6F1}"/>
              </a:ext>
            </a:extLst>
          </p:cNvPr>
          <p:cNvSpPr>
            <a:spLocks noGrp="1"/>
          </p:cNvSpPr>
          <p:nvPr>
            <p:ph type="sldNum" sz="quarter" idx="13"/>
          </p:nvPr>
        </p:nvSpPr>
        <p:spPr/>
        <p:txBody>
          <a:bodyPr/>
          <a:lstStyle/>
          <a:p>
            <a:fld id="{7BCC8D0D-EAEC-449D-9161-023DFF90F2E2}" type="slidenum">
              <a:rPr lang="en-US" smtClean="0"/>
              <a:pPr/>
              <a:t>28</a:t>
            </a:fld>
            <a:endParaRPr lang="en-US"/>
          </a:p>
        </p:txBody>
      </p:sp>
      <p:sp>
        <p:nvSpPr>
          <p:cNvPr id="4" name="Title 3">
            <a:extLst>
              <a:ext uri="{FF2B5EF4-FFF2-40B4-BE49-F238E27FC236}">
                <a16:creationId xmlns:a16="http://schemas.microsoft.com/office/drawing/2014/main" id="{6C97CF98-3E4B-D636-458A-1C041DCF2450}"/>
              </a:ext>
            </a:extLst>
          </p:cNvPr>
          <p:cNvSpPr>
            <a:spLocks noGrp="1"/>
          </p:cNvSpPr>
          <p:nvPr>
            <p:ph type="title"/>
          </p:nvPr>
        </p:nvSpPr>
        <p:spPr/>
        <p:txBody>
          <a:bodyPr/>
          <a:lstStyle/>
          <a:p>
            <a:r>
              <a:rPr lang="en-US" dirty="0"/>
              <a:t>Funding and Purchasing Guidelines</a:t>
            </a:r>
          </a:p>
        </p:txBody>
      </p:sp>
      <p:sp>
        <p:nvSpPr>
          <p:cNvPr id="5" name="Text Placeholder 4">
            <a:extLst>
              <a:ext uri="{FF2B5EF4-FFF2-40B4-BE49-F238E27FC236}">
                <a16:creationId xmlns:a16="http://schemas.microsoft.com/office/drawing/2014/main" id="{D803DD10-1F52-5D3E-3AEE-DEDE4E1E5581}"/>
              </a:ext>
            </a:extLst>
          </p:cNvPr>
          <p:cNvSpPr>
            <a:spLocks noGrp="1"/>
          </p:cNvSpPr>
          <p:nvPr>
            <p:ph type="body" sz="quarter" idx="15"/>
          </p:nvPr>
        </p:nvSpPr>
        <p:spPr/>
        <p:txBody>
          <a:bodyPr vert="horz" lIns="91440" tIns="45720" rIns="91440" bIns="45720" rtlCol="0" anchor="t">
            <a:noAutofit/>
          </a:bodyPr>
          <a:lstStyle/>
          <a:p>
            <a:r>
              <a:rPr lang="en-US" dirty="0">
                <a:cs typeface="Arial"/>
              </a:rPr>
              <a:t>General Info</a:t>
            </a:r>
            <a:endParaRPr lang="en-US" dirty="0"/>
          </a:p>
        </p:txBody>
      </p:sp>
      <p:sp>
        <p:nvSpPr>
          <p:cNvPr id="6" name="Content Placeholder 5">
            <a:extLst>
              <a:ext uri="{FF2B5EF4-FFF2-40B4-BE49-F238E27FC236}">
                <a16:creationId xmlns:a16="http://schemas.microsoft.com/office/drawing/2014/main" id="{BCB45673-211B-829C-6863-5486E032E56D}"/>
              </a:ext>
            </a:extLst>
          </p:cNvPr>
          <p:cNvSpPr>
            <a:spLocks noGrp="1"/>
          </p:cNvSpPr>
          <p:nvPr>
            <p:ph idx="1"/>
          </p:nvPr>
        </p:nvSpPr>
        <p:spPr>
          <a:xfrm>
            <a:off x="459686" y="1786426"/>
            <a:ext cx="8165042" cy="3991524"/>
          </a:xfrm>
        </p:spPr>
        <p:txBody>
          <a:bodyPr vert="horz" lIns="91440" tIns="45720" rIns="91440" bIns="45720" rtlCol="0" anchor="t">
            <a:noAutofit/>
          </a:bodyPr>
          <a:lstStyle/>
          <a:p>
            <a:pPr marL="294640" indent="-294640"/>
            <a:r>
              <a:rPr lang="en-US" b="1" dirty="0"/>
              <a:t>All purchases will be made through the Campus Life Services (CLS) Admin Team </a:t>
            </a:r>
            <a:endParaRPr lang="en-US"/>
          </a:p>
          <a:p>
            <a:pPr lvl="1"/>
            <a:r>
              <a:rPr lang="en-US" dirty="0"/>
              <a:t>Yolanda Marquez 	</a:t>
            </a:r>
          </a:p>
          <a:p>
            <a:r>
              <a:rPr lang="en-US" dirty="0"/>
              <a:t>All purchases will be made either via </a:t>
            </a:r>
            <a:r>
              <a:rPr lang="en-US" dirty="0" err="1"/>
              <a:t>BearBuy</a:t>
            </a:r>
            <a:r>
              <a:rPr lang="en-US" dirty="0"/>
              <a:t> or P-card</a:t>
            </a:r>
          </a:p>
          <a:p>
            <a:r>
              <a:rPr lang="en-US" dirty="0"/>
              <a:t>No reimbursements for purchases unless pre-approved by program administrators </a:t>
            </a:r>
          </a:p>
          <a:p>
            <a:pPr marL="579120" lvl="1" indent="-283845"/>
            <a:r>
              <a:rPr lang="en-US" b="1" dirty="0"/>
              <a:t>If you pay out of pocket without pre-approval, there is no </a:t>
            </a:r>
            <a:r>
              <a:rPr lang="en-US" b="1"/>
              <a:t>guarantee you will be reimbursed for your purchases</a:t>
            </a:r>
            <a:endParaRPr lang="en-US" b="1">
              <a:cs typeface="Arial"/>
            </a:endParaRPr>
          </a:p>
          <a:p>
            <a:pPr marL="294640" indent="-294640">
              <a:buClr>
                <a:srgbClr val="0093D0"/>
              </a:buClr>
              <a:buFont typeface="Wingdings" charset="0"/>
              <a:buChar char="§"/>
            </a:pPr>
            <a:r>
              <a:rPr lang="en-US" b="1">
                <a:cs typeface="Arial"/>
              </a:rPr>
              <a:t>Approved funding amount will be sent out by end of week</a:t>
            </a:r>
          </a:p>
          <a:p>
            <a:pPr marL="0" indent="0">
              <a:buClr>
                <a:srgbClr val="0093D0"/>
              </a:buClr>
              <a:buNone/>
            </a:pPr>
            <a:endParaRPr lang="en-US" dirty="0">
              <a:cs typeface="Arial"/>
            </a:endParaRPr>
          </a:p>
        </p:txBody>
      </p:sp>
    </p:spTree>
    <p:extLst>
      <p:ext uri="{BB962C8B-B14F-4D97-AF65-F5344CB8AC3E}">
        <p14:creationId xmlns:p14="http://schemas.microsoft.com/office/powerpoint/2010/main" val="283709195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3B43C5-7218-B4D0-A96F-ACAA5953F9BC}"/>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6B464D19-AED0-2B5D-BA0A-99D667403D12}"/>
              </a:ext>
            </a:extLst>
          </p:cNvPr>
          <p:cNvSpPr>
            <a:spLocks noGrp="1"/>
          </p:cNvSpPr>
          <p:nvPr>
            <p:ph type="sldNum" sz="quarter" idx="13"/>
          </p:nvPr>
        </p:nvSpPr>
        <p:spPr/>
        <p:txBody>
          <a:bodyPr/>
          <a:lstStyle/>
          <a:p>
            <a:fld id="{7BCC8D0D-EAEC-449D-9161-023DFF90F2E2}" type="slidenum">
              <a:rPr lang="en-US" smtClean="0"/>
              <a:pPr/>
              <a:t>29</a:t>
            </a:fld>
            <a:endParaRPr lang="en-US"/>
          </a:p>
        </p:txBody>
      </p:sp>
      <p:sp>
        <p:nvSpPr>
          <p:cNvPr id="7" name="Title 6">
            <a:extLst>
              <a:ext uri="{FF2B5EF4-FFF2-40B4-BE49-F238E27FC236}">
                <a16:creationId xmlns:a16="http://schemas.microsoft.com/office/drawing/2014/main" id="{F7A6151B-BBE9-813F-8D6A-AB9635DDC778}"/>
              </a:ext>
            </a:extLst>
          </p:cNvPr>
          <p:cNvSpPr>
            <a:spLocks noGrp="1"/>
          </p:cNvSpPr>
          <p:nvPr>
            <p:ph type="title"/>
          </p:nvPr>
        </p:nvSpPr>
        <p:spPr/>
        <p:txBody>
          <a:bodyPr/>
          <a:lstStyle/>
          <a:p>
            <a:r>
              <a:rPr lang="en-US" dirty="0">
                <a:ea typeface="+mj-lt"/>
                <a:cs typeface="+mj-lt"/>
              </a:rPr>
              <a:t>Funding and Purchasing Guidelines</a:t>
            </a:r>
          </a:p>
        </p:txBody>
      </p:sp>
      <p:sp>
        <p:nvSpPr>
          <p:cNvPr id="10" name="Text Placeholder 9">
            <a:extLst>
              <a:ext uri="{FF2B5EF4-FFF2-40B4-BE49-F238E27FC236}">
                <a16:creationId xmlns:a16="http://schemas.microsoft.com/office/drawing/2014/main" id="{DFB8BCD4-2558-11E5-9208-21E58191949E}"/>
              </a:ext>
            </a:extLst>
          </p:cNvPr>
          <p:cNvSpPr>
            <a:spLocks noGrp="1"/>
          </p:cNvSpPr>
          <p:nvPr>
            <p:ph type="body" sz="quarter" idx="15"/>
          </p:nvPr>
        </p:nvSpPr>
        <p:spPr/>
        <p:txBody>
          <a:bodyPr vert="horz" lIns="91440" tIns="45720" rIns="91440" bIns="45720" rtlCol="0" anchor="t">
            <a:noAutofit/>
          </a:bodyPr>
          <a:lstStyle/>
          <a:p>
            <a:r>
              <a:rPr lang="en-US" dirty="0">
                <a:cs typeface="Arial"/>
              </a:rPr>
              <a:t>Eligible Expenses </a:t>
            </a:r>
          </a:p>
        </p:txBody>
      </p:sp>
      <p:sp>
        <p:nvSpPr>
          <p:cNvPr id="8" name="Content Placeholder 7">
            <a:extLst>
              <a:ext uri="{FF2B5EF4-FFF2-40B4-BE49-F238E27FC236}">
                <a16:creationId xmlns:a16="http://schemas.microsoft.com/office/drawing/2014/main" id="{DB545902-79F6-F099-C933-DC83E15043A6}"/>
              </a:ext>
            </a:extLst>
          </p:cNvPr>
          <p:cNvSpPr>
            <a:spLocks noGrp="1"/>
          </p:cNvSpPr>
          <p:nvPr>
            <p:ph sz="quarter" idx="18"/>
          </p:nvPr>
        </p:nvSpPr>
        <p:spPr>
          <a:xfrm>
            <a:off x="456925" y="1894326"/>
            <a:ext cx="7892360" cy="3804111"/>
          </a:xfrm>
        </p:spPr>
        <p:txBody>
          <a:bodyPr/>
          <a:lstStyle/>
          <a:p>
            <a:r>
              <a:rPr lang="en-US" dirty="0"/>
              <a:t>All Staff RCOs may apply for funding for the following types of events</a:t>
            </a:r>
          </a:p>
          <a:p>
            <a:pPr lvl="1">
              <a:buClr>
                <a:schemeClr val="tx1"/>
              </a:buClr>
              <a:buFontTx/>
              <a:buChar char="-"/>
            </a:pPr>
            <a:r>
              <a:rPr lang="en-US" dirty="0"/>
              <a:t>Cultural events </a:t>
            </a:r>
          </a:p>
          <a:p>
            <a:pPr lvl="1">
              <a:buClr>
                <a:schemeClr val="tx1"/>
              </a:buClr>
              <a:buFontTx/>
              <a:buChar char="-"/>
            </a:pPr>
            <a:r>
              <a:rPr lang="en-US" dirty="0"/>
              <a:t>Artistic events</a:t>
            </a:r>
          </a:p>
          <a:p>
            <a:pPr lvl="1">
              <a:buClr>
                <a:schemeClr val="tx1"/>
              </a:buClr>
              <a:buFontTx/>
              <a:buChar char="-"/>
            </a:pPr>
            <a:r>
              <a:rPr lang="en-US" dirty="0"/>
              <a:t>Professional development</a:t>
            </a:r>
            <a:endParaRPr lang="en-US" i="1" dirty="0"/>
          </a:p>
          <a:p>
            <a:pPr lvl="1">
              <a:buClr>
                <a:schemeClr val="tx1"/>
              </a:buClr>
              <a:buFontTx/>
              <a:buChar char="-"/>
            </a:pPr>
            <a:r>
              <a:rPr lang="en-US" dirty="0"/>
              <a:t>Recruitment &amp; publicity</a:t>
            </a:r>
            <a:endParaRPr lang="en-US" i="1" dirty="0"/>
          </a:p>
          <a:p>
            <a:pPr lvl="1">
              <a:buClr>
                <a:schemeClr val="tx1"/>
              </a:buClr>
              <a:buFontTx/>
              <a:buChar char="-"/>
            </a:pPr>
            <a:r>
              <a:rPr lang="en-US" dirty="0"/>
              <a:t>Organizational meetings</a:t>
            </a:r>
            <a:endParaRPr lang="en-US" b="1" dirty="0">
              <a:solidFill>
                <a:srgbClr val="00B050"/>
              </a:solidFill>
            </a:endParaRPr>
          </a:p>
        </p:txBody>
      </p:sp>
    </p:spTree>
    <p:extLst>
      <p:ext uri="{BB962C8B-B14F-4D97-AF65-F5344CB8AC3E}">
        <p14:creationId xmlns:p14="http://schemas.microsoft.com/office/powerpoint/2010/main" val="39688817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8E6AB5-DB28-7A42-A098-BB00A1846C44}"/>
              </a:ext>
            </a:extLst>
          </p:cNvPr>
          <p:cNvSpPr>
            <a:spLocks noGrp="1"/>
          </p:cNvSpPr>
          <p:nvPr>
            <p:ph type="ftr" sz="quarter" idx="11"/>
          </p:nvPr>
        </p:nvSpPr>
        <p:spPr/>
        <p:txBody>
          <a:bodyPr/>
          <a:lstStyle/>
          <a:p>
            <a:r>
              <a:rPr lang="en-US"/>
              <a:t>Staff RCO Orientation</a:t>
            </a:r>
          </a:p>
        </p:txBody>
      </p:sp>
      <p:sp>
        <p:nvSpPr>
          <p:cNvPr id="3" name="Slide Number Placeholder 2">
            <a:extLst>
              <a:ext uri="{FF2B5EF4-FFF2-40B4-BE49-F238E27FC236}">
                <a16:creationId xmlns:a16="http://schemas.microsoft.com/office/drawing/2014/main" id="{91F81E4F-0C21-AA4B-912E-60E1401129FA}"/>
              </a:ext>
            </a:extLst>
          </p:cNvPr>
          <p:cNvSpPr>
            <a:spLocks noGrp="1"/>
          </p:cNvSpPr>
          <p:nvPr>
            <p:ph type="sldNum" sz="quarter" idx="12"/>
          </p:nvPr>
        </p:nvSpPr>
        <p:spPr/>
        <p:txBody>
          <a:bodyPr/>
          <a:lstStyle/>
          <a:p>
            <a:fld id="{7BCC8D0D-EAEC-449D-9161-023DFF90F2E2}" type="slidenum">
              <a:rPr lang="en-US" smtClean="0"/>
              <a:pPr/>
              <a:t>3</a:t>
            </a:fld>
            <a:endParaRPr lang="en-US"/>
          </a:p>
        </p:txBody>
      </p:sp>
      <p:sp>
        <p:nvSpPr>
          <p:cNvPr id="4" name="Text Placeholder 3">
            <a:extLst>
              <a:ext uri="{FF2B5EF4-FFF2-40B4-BE49-F238E27FC236}">
                <a16:creationId xmlns:a16="http://schemas.microsoft.com/office/drawing/2014/main" id="{F022C3AF-3999-D84C-9C70-E93301DA4C13}"/>
              </a:ext>
            </a:extLst>
          </p:cNvPr>
          <p:cNvSpPr>
            <a:spLocks noGrp="1"/>
          </p:cNvSpPr>
          <p:nvPr>
            <p:ph type="body" sz="quarter" idx="13"/>
          </p:nvPr>
        </p:nvSpPr>
        <p:spPr/>
        <p:txBody>
          <a:bodyPr>
            <a:normAutofit/>
          </a:bodyPr>
          <a:lstStyle/>
          <a:p>
            <a:r>
              <a:rPr lang="en-US" sz="2400" dirty="0">
                <a:latin typeface="Arial" panose="020B0604020202020204" pitchFamily="34" charset="0"/>
                <a:cs typeface="Arial" panose="020B0604020202020204" pitchFamily="34" charset="0"/>
              </a:rPr>
              <a:t>Staff Registered Campus Organizations (RCOs) enhance the staff experience by creating opportunities for the UCSF staff community to socialize on an individual, cultural, creative, and intellectual level while creating a sense of belonging and community.</a:t>
            </a:r>
          </a:p>
        </p:txBody>
      </p:sp>
      <p:sp>
        <p:nvSpPr>
          <p:cNvPr id="5" name="Text Placeholder 4">
            <a:extLst>
              <a:ext uri="{FF2B5EF4-FFF2-40B4-BE49-F238E27FC236}">
                <a16:creationId xmlns:a16="http://schemas.microsoft.com/office/drawing/2014/main" id="{A31C3709-EA15-414F-AA17-D21F1EE0FF6E}"/>
              </a:ext>
            </a:extLst>
          </p:cNvPr>
          <p:cNvSpPr>
            <a:spLocks noGrp="1"/>
          </p:cNvSpPr>
          <p:nvPr>
            <p:ph type="body" sz="quarter" idx="14"/>
          </p:nvPr>
        </p:nvSpPr>
        <p:spPr/>
        <p:txBody>
          <a:bodyPr/>
          <a:lstStyle/>
          <a:p>
            <a:r>
              <a:rPr lang="en-US" dirty="0"/>
              <a:t>Staff RCO Mission Statement</a:t>
            </a:r>
          </a:p>
          <a:p>
            <a:endParaRPr lang="en-US" dirty="0"/>
          </a:p>
        </p:txBody>
      </p:sp>
      <p:sp>
        <p:nvSpPr>
          <p:cNvPr id="6" name="Text Placeholder 5">
            <a:extLst>
              <a:ext uri="{FF2B5EF4-FFF2-40B4-BE49-F238E27FC236}">
                <a16:creationId xmlns:a16="http://schemas.microsoft.com/office/drawing/2014/main" id="{09B2D23C-12D4-8E10-ACCB-DC3E3882FBE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481292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3B43C5-7218-B4D0-A96F-ACAA5953F9BC}"/>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6B464D19-AED0-2B5D-BA0A-99D667403D12}"/>
              </a:ext>
            </a:extLst>
          </p:cNvPr>
          <p:cNvSpPr>
            <a:spLocks noGrp="1"/>
          </p:cNvSpPr>
          <p:nvPr>
            <p:ph type="sldNum" sz="quarter" idx="13"/>
          </p:nvPr>
        </p:nvSpPr>
        <p:spPr/>
        <p:txBody>
          <a:bodyPr/>
          <a:lstStyle/>
          <a:p>
            <a:fld id="{7BCC8D0D-EAEC-449D-9161-023DFF90F2E2}" type="slidenum">
              <a:rPr lang="en-US" smtClean="0"/>
              <a:pPr/>
              <a:t>30</a:t>
            </a:fld>
            <a:endParaRPr lang="en-US"/>
          </a:p>
        </p:txBody>
      </p:sp>
      <p:sp>
        <p:nvSpPr>
          <p:cNvPr id="7" name="Title 6">
            <a:extLst>
              <a:ext uri="{FF2B5EF4-FFF2-40B4-BE49-F238E27FC236}">
                <a16:creationId xmlns:a16="http://schemas.microsoft.com/office/drawing/2014/main" id="{F7A6151B-BBE9-813F-8D6A-AB9635DDC778}"/>
              </a:ext>
            </a:extLst>
          </p:cNvPr>
          <p:cNvSpPr>
            <a:spLocks noGrp="1"/>
          </p:cNvSpPr>
          <p:nvPr>
            <p:ph type="title"/>
          </p:nvPr>
        </p:nvSpPr>
        <p:spPr/>
        <p:txBody>
          <a:bodyPr/>
          <a:lstStyle/>
          <a:p>
            <a:r>
              <a:rPr lang="en-US" dirty="0">
                <a:ea typeface="+mj-lt"/>
                <a:cs typeface="+mj-lt"/>
              </a:rPr>
              <a:t>Funding and Purchasing Guidelines</a:t>
            </a:r>
          </a:p>
        </p:txBody>
      </p:sp>
      <p:sp>
        <p:nvSpPr>
          <p:cNvPr id="10" name="Text Placeholder 9">
            <a:extLst>
              <a:ext uri="{FF2B5EF4-FFF2-40B4-BE49-F238E27FC236}">
                <a16:creationId xmlns:a16="http://schemas.microsoft.com/office/drawing/2014/main" id="{DFB8BCD4-2558-11E5-9208-21E58191949E}"/>
              </a:ext>
            </a:extLst>
          </p:cNvPr>
          <p:cNvSpPr>
            <a:spLocks noGrp="1"/>
          </p:cNvSpPr>
          <p:nvPr>
            <p:ph type="body" sz="quarter" idx="15"/>
          </p:nvPr>
        </p:nvSpPr>
        <p:spPr/>
        <p:txBody>
          <a:bodyPr vert="horz" lIns="91440" tIns="45720" rIns="91440" bIns="45720" rtlCol="0" anchor="t">
            <a:noAutofit/>
          </a:bodyPr>
          <a:lstStyle/>
          <a:p>
            <a:r>
              <a:rPr lang="en-US" dirty="0">
                <a:cs typeface="Arial"/>
              </a:rPr>
              <a:t>Eligible Expenses </a:t>
            </a:r>
          </a:p>
        </p:txBody>
      </p:sp>
      <p:sp>
        <p:nvSpPr>
          <p:cNvPr id="11" name="Content Placeholder 10">
            <a:extLst>
              <a:ext uri="{FF2B5EF4-FFF2-40B4-BE49-F238E27FC236}">
                <a16:creationId xmlns:a16="http://schemas.microsoft.com/office/drawing/2014/main" id="{3E358DDB-6893-0A1F-FBE3-255D18DFB68A}"/>
              </a:ext>
            </a:extLst>
          </p:cNvPr>
          <p:cNvSpPr>
            <a:spLocks noGrp="1"/>
          </p:cNvSpPr>
          <p:nvPr>
            <p:ph sz="quarter" idx="19"/>
          </p:nvPr>
        </p:nvSpPr>
        <p:spPr>
          <a:xfrm>
            <a:off x="697488" y="1894326"/>
            <a:ext cx="7919738" cy="3804111"/>
          </a:xfrm>
        </p:spPr>
        <p:txBody>
          <a:bodyPr/>
          <a:lstStyle/>
          <a:p>
            <a:r>
              <a:rPr lang="en-US" b="1" dirty="0">
                <a:solidFill>
                  <a:srgbClr val="00B050"/>
                </a:solidFill>
              </a:rPr>
              <a:t>Eligible Expenses</a:t>
            </a:r>
          </a:p>
          <a:p>
            <a:pPr lvl="1"/>
            <a:r>
              <a:rPr lang="en-US" dirty="0"/>
              <a:t>All expenses must confirm to university policies and procedures</a:t>
            </a:r>
          </a:p>
          <a:p>
            <a:pPr lvl="1"/>
            <a:endParaRPr lang="en-US" dirty="0"/>
          </a:p>
          <a:p>
            <a:r>
              <a:rPr lang="en-US" b="1" dirty="0">
                <a:solidFill>
                  <a:srgbClr val="FF0000"/>
                </a:solidFill>
              </a:rPr>
              <a:t>Ineligible Expenses</a:t>
            </a:r>
          </a:p>
          <a:p>
            <a:pPr lvl="1"/>
            <a:r>
              <a:rPr lang="en-US" dirty="0"/>
              <a:t>Alcohol</a:t>
            </a:r>
          </a:p>
          <a:p>
            <a:pPr lvl="1"/>
            <a:r>
              <a:rPr lang="en-US" dirty="0"/>
              <a:t>Payments and honorariums for UC faculty, staff, or students</a:t>
            </a:r>
          </a:p>
          <a:p>
            <a:pPr lvl="1"/>
            <a:r>
              <a:rPr lang="en-US" dirty="0"/>
              <a:t>Parking fees for UC faculty, staff, or students</a:t>
            </a:r>
          </a:p>
          <a:p>
            <a:endParaRPr lang="en-US" dirty="0"/>
          </a:p>
        </p:txBody>
      </p:sp>
    </p:spTree>
    <p:extLst>
      <p:ext uri="{BB962C8B-B14F-4D97-AF65-F5344CB8AC3E}">
        <p14:creationId xmlns:p14="http://schemas.microsoft.com/office/powerpoint/2010/main" val="106506015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81F02B-F2AE-AFFA-7630-9CEBEF49F51D}"/>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81711091-E80D-EC78-95B9-8DAAB52DD392}"/>
              </a:ext>
            </a:extLst>
          </p:cNvPr>
          <p:cNvSpPr>
            <a:spLocks noGrp="1"/>
          </p:cNvSpPr>
          <p:nvPr>
            <p:ph type="sldNum" sz="quarter" idx="13"/>
          </p:nvPr>
        </p:nvSpPr>
        <p:spPr/>
        <p:txBody>
          <a:bodyPr/>
          <a:lstStyle/>
          <a:p>
            <a:fld id="{7BCC8D0D-EAEC-449D-9161-023DFF90F2E2}" type="slidenum">
              <a:rPr lang="en-US" dirty="0" smtClean="0"/>
              <a:pPr/>
              <a:t>31</a:t>
            </a:fld>
            <a:endParaRPr lang="en-US" dirty="0"/>
          </a:p>
        </p:txBody>
      </p:sp>
      <p:sp>
        <p:nvSpPr>
          <p:cNvPr id="4" name="Title 3">
            <a:extLst>
              <a:ext uri="{FF2B5EF4-FFF2-40B4-BE49-F238E27FC236}">
                <a16:creationId xmlns:a16="http://schemas.microsoft.com/office/drawing/2014/main" id="{711BCEE4-19C1-3E3D-630A-EDA21B289406}"/>
              </a:ext>
            </a:extLst>
          </p:cNvPr>
          <p:cNvSpPr>
            <a:spLocks noGrp="1"/>
          </p:cNvSpPr>
          <p:nvPr>
            <p:ph type="title"/>
          </p:nvPr>
        </p:nvSpPr>
        <p:spPr/>
        <p:txBody>
          <a:bodyPr/>
          <a:lstStyle/>
          <a:p>
            <a:r>
              <a:rPr lang="en-US" dirty="0">
                <a:ea typeface="+mj-lt"/>
                <a:cs typeface="+mj-lt"/>
              </a:rPr>
              <a:t>Funding and Purchasing Guidelines</a:t>
            </a:r>
            <a:endParaRPr lang="en-US" dirty="0"/>
          </a:p>
        </p:txBody>
      </p:sp>
      <p:sp>
        <p:nvSpPr>
          <p:cNvPr id="5" name="Text Placeholder 4">
            <a:extLst>
              <a:ext uri="{FF2B5EF4-FFF2-40B4-BE49-F238E27FC236}">
                <a16:creationId xmlns:a16="http://schemas.microsoft.com/office/drawing/2014/main" id="{9A5A8984-AC58-6CF9-D69D-81692424391D}"/>
              </a:ext>
            </a:extLst>
          </p:cNvPr>
          <p:cNvSpPr>
            <a:spLocks noGrp="1"/>
          </p:cNvSpPr>
          <p:nvPr>
            <p:ph type="body" sz="quarter" idx="15"/>
          </p:nvPr>
        </p:nvSpPr>
        <p:spPr/>
        <p:txBody>
          <a:bodyPr vert="horz" lIns="91440" tIns="45720" rIns="91440" bIns="45720" rtlCol="0" anchor="t">
            <a:noAutofit/>
          </a:bodyPr>
          <a:lstStyle/>
          <a:p>
            <a:r>
              <a:rPr lang="en-US" dirty="0">
                <a:cs typeface="Arial"/>
              </a:rPr>
              <a:t>Funding Budget</a:t>
            </a:r>
            <a:endParaRPr lang="en-US" dirty="0"/>
          </a:p>
        </p:txBody>
      </p:sp>
      <p:sp>
        <p:nvSpPr>
          <p:cNvPr id="6" name="Content Placeholder 5">
            <a:extLst>
              <a:ext uri="{FF2B5EF4-FFF2-40B4-BE49-F238E27FC236}">
                <a16:creationId xmlns:a16="http://schemas.microsoft.com/office/drawing/2014/main" id="{CA24A1BB-4697-FFA6-187E-35C7355F7D81}"/>
              </a:ext>
            </a:extLst>
          </p:cNvPr>
          <p:cNvSpPr>
            <a:spLocks noGrp="1"/>
          </p:cNvSpPr>
          <p:nvPr>
            <p:ph idx="1"/>
          </p:nvPr>
        </p:nvSpPr>
        <p:spPr/>
        <p:txBody>
          <a:bodyPr/>
          <a:lstStyle/>
          <a:p>
            <a:r>
              <a:rPr lang="en-US" dirty="0"/>
              <a:t>Budget will be referenced before any purchases are made </a:t>
            </a:r>
          </a:p>
          <a:p>
            <a:r>
              <a:rPr lang="en-US" dirty="0"/>
              <a:t>Admin team will reach out with questions or discrepancies </a:t>
            </a:r>
          </a:p>
        </p:txBody>
      </p:sp>
      <p:graphicFrame>
        <p:nvGraphicFramePr>
          <p:cNvPr id="7" name="Object 6">
            <a:extLst>
              <a:ext uri="{FF2B5EF4-FFF2-40B4-BE49-F238E27FC236}">
                <a16:creationId xmlns:a16="http://schemas.microsoft.com/office/drawing/2014/main" id="{6871500E-4224-29DE-D9B6-7B881016E21E}"/>
              </a:ext>
            </a:extLst>
          </p:cNvPr>
          <p:cNvGraphicFramePr>
            <a:graphicFrameLocks noChangeAspect="1"/>
          </p:cNvGraphicFramePr>
          <p:nvPr>
            <p:extLst>
              <p:ext uri="{D42A27DB-BD31-4B8C-83A1-F6EECF244321}">
                <p14:modId xmlns:p14="http://schemas.microsoft.com/office/powerpoint/2010/main" val="367380492"/>
              </p:ext>
            </p:extLst>
          </p:nvPr>
        </p:nvGraphicFramePr>
        <p:xfrm>
          <a:off x="134587" y="2854138"/>
          <a:ext cx="8874825" cy="3387635"/>
        </p:xfrm>
        <a:graphic>
          <a:graphicData uri="http://schemas.openxmlformats.org/presentationml/2006/ole">
            <mc:AlternateContent xmlns:mc="http://schemas.openxmlformats.org/markup-compatibility/2006">
              <mc:Choice xmlns:v="urn:schemas-microsoft-com:vml" Requires="v">
                <p:oleObj spid="_x0000_s101498" name="Worksheet" r:id="rId3" imgW="16535400" imgH="6311900" progId="Excel.Sheet.12">
                  <p:embed/>
                </p:oleObj>
              </mc:Choice>
              <mc:Fallback>
                <p:oleObj name="Worksheet" r:id="rId3" imgW="16535400" imgH="6311900" progId="Excel.Sheet.12">
                  <p:embed/>
                  <p:pic>
                    <p:nvPicPr>
                      <p:cNvPr id="8" name="Object 7">
                        <a:extLst>
                          <a:ext uri="{FF2B5EF4-FFF2-40B4-BE49-F238E27FC236}">
                            <a16:creationId xmlns:a16="http://schemas.microsoft.com/office/drawing/2014/main" id="{E2048870-8D5B-254F-977F-FEE6D238C42C}"/>
                          </a:ext>
                        </a:extLst>
                      </p:cNvPr>
                      <p:cNvPicPr/>
                      <p:nvPr/>
                    </p:nvPicPr>
                    <p:blipFill>
                      <a:blip r:embed="rId4"/>
                      <a:stretch>
                        <a:fillRect/>
                      </a:stretch>
                    </p:blipFill>
                    <p:spPr>
                      <a:xfrm>
                        <a:off x="134587" y="2854138"/>
                        <a:ext cx="8874825" cy="3387635"/>
                      </a:xfrm>
                      <a:prstGeom prst="rect">
                        <a:avLst/>
                      </a:prstGeom>
                    </p:spPr>
                  </p:pic>
                </p:oleObj>
              </mc:Fallback>
            </mc:AlternateContent>
          </a:graphicData>
        </a:graphic>
      </p:graphicFrame>
    </p:spTree>
    <p:extLst>
      <p:ext uri="{BB962C8B-B14F-4D97-AF65-F5344CB8AC3E}">
        <p14:creationId xmlns:p14="http://schemas.microsoft.com/office/powerpoint/2010/main" val="149920020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3B43C5-7218-B4D0-A96F-ACAA5953F9BC}"/>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6B464D19-AED0-2B5D-BA0A-99D667403D12}"/>
              </a:ext>
            </a:extLst>
          </p:cNvPr>
          <p:cNvSpPr>
            <a:spLocks noGrp="1"/>
          </p:cNvSpPr>
          <p:nvPr>
            <p:ph type="sldNum" sz="quarter" idx="13"/>
          </p:nvPr>
        </p:nvSpPr>
        <p:spPr/>
        <p:txBody>
          <a:bodyPr/>
          <a:lstStyle/>
          <a:p>
            <a:fld id="{7BCC8D0D-EAEC-449D-9161-023DFF90F2E2}" type="slidenum">
              <a:rPr lang="en-US" smtClean="0"/>
              <a:pPr/>
              <a:t>32</a:t>
            </a:fld>
            <a:endParaRPr lang="en-US"/>
          </a:p>
        </p:txBody>
      </p:sp>
      <p:sp>
        <p:nvSpPr>
          <p:cNvPr id="7" name="Title 6">
            <a:extLst>
              <a:ext uri="{FF2B5EF4-FFF2-40B4-BE49-F238E27FC236}">
                <a16:creationId xmlns:a16="http://schemas.microsoft.com/office/drawing/2014/main" id="{F7A6151B-BBE9-813F-8D6A-AB9635DDC778}"/>
              </a:ext>
            </a:extLst>
          </p:cNvPr>
          <p:cNvSpPr>
            <a:spLocks noGrp="1"/>
          </p:cNvSpPr>
          <p:nvPr>
            <p:ph type="title"/>
          </p:nvPr>
        </p:nvSpPr>
        <p:spPr/>
        <p:txBody>
          <a:bodyPr/>
          <a:lstStyle/>
          <a:p>
            <a:r>
              <a:rPr lang="en-US" dirty="0">
                <a:ea typeface="+mj-lt"/>
                <a:cs typeface="+mj-lt"/>
              </a:rPr>
              <a:t>Funding and Purchasing Guidelines</a:t>
            </a:r>
          </a:p>
        </p:txBody>
      </p:sp>
      <p:sp>
        <p:nvSpPr>
          <p:cNvPr id="10" name="Text Placeholder 9">
            <a:extLst>
              <a:ext uri="{FF2B5EF4-FFF2-40B4-BE49-F238E27FC236}">
                <a16:creationId xmlns:a16="http://schemas.microsoft.com/office/drawing/2014/main" id="{DFB8BCD4-2558-11E5-9208-21E58191949E}"/>
              </a:ext>
            </a:extLst>
          </p:cNvPr>
          <p:cNvSpPr>
            <a:spLocks noGrp="1"/>
          </p:cNvSpPr>
          <p:nvPr>
            <p:ph type="body" sz="quarter" idx="15"/>
          </p:nvPr>
        </p:nvSpPr>
        <p:spPr/>
        <p:txBody>
          <a:bodyPr vert="horz" lIns="91440" tIns="45720" rIns="91440" bIns="45720" rtlCol="0" anchor="t">
            <a:noAutofit/>
          </a:bodyPr>
          <a:lstStyle/>
          <a:p>
            <a:r>
              <a:rPr lang="en-US" dirty="0">
                <a:cs typeface="Arial"/>
              </a:rPr>
              <a:t>Honorariums</a:t>
            </a:r>
          </a:p>
        </p:txBody>
      </p:sp>
      <p:sp>
        <p:nvSpPr>
          <p:cNvPr id="8" name="Content Placeholder 7">
            <a:extLst>
              <a:ext uri="{FF2B5EF4-FFF2-40B4-BE49-F238E27FC236}">
                <a16:creationId xmlns:a16="http://schemas.microsoft.com/office/drawing/2014/main" id="{DB545902-79F6-F099-C933-DC83E15043A6}"/>
              </a:ext>
            </a:extLst>
          </p:cNvPr>
          <p:cNvSpPr>
            <a:spLocks noGrp="1"/>
          </p:cNvSpPr>
          <p:nvPr>
            <p:ph sz="quarter" idx="18"/>
          </p:nvPr>
        </p:nvSpPr>
        <p:spPr>
          <a:xfrm>
            <a:off x="456925" y="1606865"/>
            <a:ext cx="8042935" cy="4091572"/>
          </a:xfrm>
        </p:spPr>
        <p:txBody>
          <a:bodyPr vert="horz" lIns="91440" tIns="45720" rIns="91440" bIns="45720" rtlCol="0" anchor="t">
            <a:noAutofit/>
          </a:bodyPr>
          <a:lstStyle/>
          <a:p>
            <a:pPr marL="294640" indent="-294640"/>
            <a:r>
              <a:rPr lang="en-US"/>
              <a:t>Type</a:t>
            </a:r>
            <a:r>
              <a:rPr lang="en-US">
                <a:ea typeface="+mn-lt"/>
                <a:cs typeface="+mn-lt"/>
              </a:rPr>
              <a:t> of activities that allow honorarium payments</a:t>
            </a:r>
          </a:p>
          <a:p>
            <a:pPr marL="579120" lvl="1" indent="-283845"/>
            <a:r>
              <a:rPr lang="en-US">
                <a:ea typeface="+mn-lt"/>
                <a:cs typeface="+mn-lt"/>
              </a:rPr>
              <a:t>Special lecture, a short series of such lectures, concert or other creative academic-related activities</a:t>
            </a:r>
          </a:p>
          <a:p>
            <a:pPr marL="579120" lvl="1" indent="-283845"/>
            <a:r>
              <a:rPr lang="en-US">
                <a:ea typeface="+mn-lt"/>
                <a:cs typeface="+mn-lt"/>
              </a:rPr>
              <a:t>Short-term participation in a seminar or workshop as a guest speaker or panelist</a:t>
            </a:r>
          </a:p>
          <a:p>
            <a:pPr marL="579120" lvl="1" indent="-283845"/>
            <a:r>
              <a:rPr lang="en-US">
                <a:ea typeface="+mn-lt"/>
                <a:cs typeface="+mn-lt"/>
              </a:rPr>
              <a:t>A speaking engagement</a:t>
            </a:r>
          </a:p>
          <a:p>
            <a:pPr marL="579120" lvl="1" indent="-283845"/>
            <a:r>
              <a:rPr lang="en-US">
                <a:ea typeface="+mn-lt"/>
                <a:cs typeface="+mn-lt"/>
              </a:rPr>
              <a:t>Appraisal of a manuscript or article submitted to a professional publication</a:t>
            </a:r>
          </a:p>
          <a:p>
            <a:pPr marL="294640" indent="-294640"/>
            <a:r>
              <a:rPr lang="en-US">
                <a:ea typeface="+mn-lt"/>
                <a:cs typeface="+mn-lt"/>
              </a:rPr>
              <a:t>The following are not eligible to receive an honorarium payment from Staff Registered Campus Organization funds:</a:t>
            </a:r>
          </a:p>
          <a:p>
            <a:pPr marL="579120" lvl="1" indent="-283845"/>
            <a:r>
              <a:rPr lang="en-US">
                <a:ea typeface="+mn-lt"/>
                <a:cs typeface="+mn-lt"/>
              </a:rPr>
              <a:t>UC faculty, staff, or students</a:t>
            </a:r>
          </a:p>
          <a:p>
            <a:pPr marL="294640" indent="-294640"/>
            <a:endParaRPr lang="en-US">
              <a:cs typeface="Arial"/>
            </a:endParaRPr>
          </a:p>
        </p:txBody>
      </p:sp>
    </p:spTree>
    <p:extLst>
      <p:ext uri="{BB962C8B-B14F-4D97-AF65-F5344CB8AC3E}">
        <p14:creationId xmlns:p14="http://schemas.microsoft.com/office/powerpoint/2010/main" val="132833076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26EFB1-9E6C-327F-DBFB-B15EBA7CA637}"/>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D37AB2D7-21F7-E26B-B18D-837C355BC6E8}"/>
              </a:ext>
            </a:extLst>
          </p:cNvPr>
          <p:cNvSpPr>
            <a:spLocks noGrp="1"/>
          </p:cNvSpPr>
          <p:nvPr>
            <p:ph type="sldNum" sz="quarter" idx="13"/>
          </p:nvPr>
        </p:nvSpPr>
        <p:spPr/>
        <p:txBody>
          <a:bodyPr/>
          <a:lstStyle/>
          <a:p>
            <a:fld id="{7BCC8D0D-EAEC-449D-9161-023DFF90F2E2}" type="slidenum">
              <a:rPr lang="en-US" smtClean="0"/>
              <a:pPr/>
              <a:t>33</a:t>
            </a:fld>
            <a:endParaRPr lang="en-US"/>
          </a:p>
        </p:txBody>
      </p:sp>
      <p:sp>
        <p:nvSpPr>
          <p:cNvPr id="4" name="Title 3">
            <a:extLst>
              <a:ext uri="{FF2B5EF4-FFF2-40B4-BE49-F238E27FC236}">
                <a16:creationId xmlns:a16="http://schemas.microsoft.com/office/drawing/2014/main" id="{B2DAD942-AF8E-3F8E-720D-C5AD44CB85E1}"/>
              </a:ext>
            </a:extLst>
          </p:cNvPr>
          <p:cNvSpPr>
            <a:spLocks noGrp="1"/>
          </p:cNvSpPr>
          <p:nvPr>
            <p:ph type="title"/>
          </p:nvPr>
        </p:nvSpPr>
        <p:spPr/>
        <p:txBody>
          <a:bodyPr/>
          <a:lstStyle/>
          <a:p>
            <a:r>
              <a:rPr lang="en-US" dirty="0">
                <a:ea typeface="+mj-lt"/>
                <a:cs typeface="+mj-lt"/>
              </a:rPr>
              <a:t>Funding and Purchasing Guidelines</a:t>
            </a:r>
          </a:p>
        </p:txBody>
      </p:sp>
      <p:sp>
        <p:nvSpPr>
          <p:cNvPr id="5" name="Text Placeholder 4">
            <a:extLst>
              <a:ext uri="{FF2B5EF4-FFF2-40B4-BE49-F238E27FC236}">
                <a16:creationId xmlns:a16="http://schemas.microsoft.com/office/drawing/2014/main" id="{08564F0F-D9BD-F658-1F3F-F3C4DEA4B149}"/>
              </a:ext>
            </a:extLst>
          </p:cNvPr>
          <p:cNvSpPr>
            <a:spLocks noGrp="1"/>
          </p:cNvSpPr>
          <p:nvPr>
            <p:ph type="body" sz="quarter" idx="15"/>
          </p:nvPr>
        </p:nvSpPr>
        <p:spPr/>
        <p:txBody>
          <a:bodyPr vert="horz" lIns="91440" tIns="45720" rIns="91440" bIns="45720" rtlCol="0" anchor="t">
            <a:noAutofit/>
          </a:bodyPr>
          <a:lstStyle/>
          <a:p>
            <a:r>
              <a:rPr lang="en-US" dirty="0">
                <a:cs typeface="Arial"/>
              </a:rPr>
              <a:t>Process for Honoraria Requests</a:t>
            </a:r>
            <a:endParaRPr lang="en-US" dirty="0" err="1"/>
          </a:p>
        </p:txBody>
      </p:sp>
      <p:sp>
        <p:nvSpPr>
          <p:cNvPr id="6" name="Content Placeholder 5">
            <a:extLst>
              <a:ext uri="{FF2B5EF4-FFF2-40B4-BE49-F238E27FC236}">
                <a16:creationId xmlns:a16="http://schemas.microsoft.com/office/drawing/2014/main" id="{6ECC3B7D-678A-9BE0-D09A-5725B169866A}"/>
              </a:ext>
            </a:extLst>
          </p:cNvPr>
          <p:cNvSpPr>
            <a:spLocks noGrp="1"/>
          </p:cNvSpPr>
          <p:nvPr>
            <p:ph sz="quarter" idx="18"/>
          </p:nvPr>
        </p:nvSpPr>
        <p:spPr>
          <a:xfrm>
            <a:off x="456925" y="1839572"/>
            <a:ext cx="8166133" cy="3858865"/>
          </a:xfrm>
        </p:spPr>
        <p:txBody>
          <a:bodyPr vert="horz" lIns="91440" tIns="45720" rIns="91440" bIns="45720" rtlCol="0" anchor="t">
            <a:noAutofit/>
          </a:bodyPr>
          <a:lstStyle/>
          <a:p>
            <a:pPr marL="294640" indent="-294640"/>
            <a:r>
              <a:rPr lang="en-US" dirty="0">
                <a:cs typeface="Arial"/>
              </a:rPr>
              <a:t>Budget office must approve speaker therefore, items below need to be submitted </a:t>
            </a:r>
            <a:r>
              <a:rPr lang="en-US" b="1" dirty="0">
                <a:cs typeface="Arial"/>
              </a:rPr>
              <a:t>45 days prior to event</a:t>
            </a:r>
          </a:p>
          <a:p>
            <a:pPr marL="579120" lvl="1" indent="-283845">
              <a:buAutoNum type="arabicPeriod"/>
            </a:pPr>
            <a:r>
              <a:rPr lang="en-US" dirty="0">
                <a:cs typeface="Arial"/>
              </a:rPr>
              <a:t>Complete the UCSF Substitute W-9 &amp; Supplier Information Form</a:t>
            </a:r>
          </a:p>
          <a:p>
            <a:pPr marL="579120" lvl="1" indent="-283845">
              <a:buAutoNum type="arabicPeriod"/>
            </a:pPr>
            <a:r>
              <a:rPr lang="en-US" dirty="0">
                <a:cs typeface="Arial"/>
              </a:rPr>
              <a:t>The date(s) applicable to the honorarium</a:t>
            </a:r>
          </a:p>
          <a:p>
            <a:pPr marL="579120" lvl="1" indent="-283845">
              <a:buAutoNum type="arabicPeriod"/>
            </a:pPr>
            <a:r>
              <a:rPr lang="en-US" dirty="0">
                <a:cs typeface="Arial"/>
              </a:rPr>
              <a:t>Flyer or announcement of lecture, panel discussion or invitation letter</a:t>
            </a:r>
          </a:p>
          <a:p>
            <a:pPr marL="579120" lvl="1" indent="-283845">
              <a:buAutoNum type="arabicPeriod"/>
            </a:pPr>
            <a:r>
              <a:rPr lang="en-US" dirty="0">
                <a:cs typeface="Arial"/>
              </a:rPr>
              <a:t>Send all items </a:t>
            </a:r>
            <a:r>
              <a:rPr lang="en-US" dirty="0">
                <a:cs typeface="Arial"/>
                <a:hlinkClick r:id="rId3"/>
              </a:rPr>
              <a:t>Yolanda.Marquez@ucsf.edu</a:t>
            </a:r>
          </a:p>
          <a:p>
            <a:pPr marL="295275" lvl="1" indent="0">
              <a:buClr>
                <a:srgbClr val="5C6A70"/>
              </a:buClr>
              <a:buNone/>
            </a:pPr>
            <a:endParaRPr lang="en-US">
              <a:cs typeface="Arial"/>
            </a:endParaRPr>
          </a:p>
          <a:p>
            <a:pPr marL="295275" lvl="1" indent="0">
              <a:buNone/>
            </a:pPr>
            <a:r>
              <a:rPr lang="en-US" i="1" dirty="0">
                <a:cs typeface="Arial"/>
              </a:rPr>
              <a:t>Note: Honorarium payments will be processed, only if all above steps are followed. </a:t>
            </a:r>
          </a:p>
        </p:txBody>
      </p:sp>
    </p:spTree>
    <p:extLst>
      <p:ext uri="{BB962C8B-B14F-4D97-AF65-F5344CB8AC3E}">
        <p14:creationId xmlns:p14="http://schemas.microsoft.com/office/powerpoint/2010/main" val="221369730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08DE93-19BF-BDD4-52A7-7C9267301A47}"/>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9ADC6D04-3F6C-C1CC-F82E-402CB82DF6F1}"/>
              </a:ext>
            </a:extLst>
          </p:cNvPr>
          <p:cNvSpPr>
            <a:spLocks noGrp="1"/>
          </p:cNvSpPr>
          <p:nvPr>
            <p:ph type="sldNum" sz="quarter" idx="13"/>
          </p:nvPr>
        </p:nvSpPr>
        <p:spPr/>
        <p:txBody>
          <a:bodyPr/>
          <a:lstStyle/>
          <a:p>
            <a:fld id="{7BCC8D0D-EAEC-449D-9161-023DFF90F2E2}" type="slidenum">
              <a:rPr lang="en-US" smtClean="0"/>
              <a:pPr/>
              <a:t>34</a:t>
            </a:fld>
            <a:endParaRPr lang="en-US"/>
          </a:p>
        </p:txBody>
      </p:sp>
      <p:sp>
        <p:nvSpPr>
          <p:cNvPr id="4" name="Title 3">
            <a:extLst>
              <a:ext uri="{FF2B5EF4-FFF2-40B4-BE49-F238E27FC236}">
                <a16:creationId xmlns:a16="http://schemas.microsoft.com/office/drawing/2014/main" id="{6C97CF98-3E4B-D636-458A-1C041DCF2450}"/>
              </a:ext>
            </a:extLst>
          </p:cNvPr>
          <p:cNvSpPr>
            <a:spLocks noGrp="1"/>
          </p:cNvSpPr>
          <p:nvPr>
            <p:ph type="title"/>
          </p:nvPr>
        </p:nvSpPr>
        <p:spPr/>
        <p:txBody>
          <a:bodyPr/>
          <a:lstStyle/>
          <a:p>
            <a:r>
              <a:rPr lang="en-US" dirty="0"/>
              <a:t>Funding and Purchasing Guidelines</a:t>
            </a:r>
          </a:p>
        </p:txBody>
      </p:sp>
      <p:sp>
        <p:nvSpPr>
          <p:cNvPr id="5" name="Text Placeholder 4">
            <a:extLst>
              <a:ext uri="{FF2B5EF4-FFF2-40B4-BE49-F238E27FC236}">
                <a16:creationId xmlns:a16="http://schemas.microsoft.com/office/drawing/2014/main" id="{D803DD10-1F52-5D3E-3AEE-DEDE4E1E5581}"/>
              </a:ext>
            </a:extLst>
          </p:cNvPr>
          <p:cNvSpPr>
            <a:spLocks noGrp="1"/>
          </p:cNvSpPr>
          <p:nvPr>
            <p:ph type="body" sz="quarter" idx="15"/>
          </p:nvPr>
        </p:nvSpPr>
        <p:spPr/>
        <p:txBody>
          <a:bodyPr vert="horz" lIns="91440" tIns="45720" rIns="91440" bIns="45720" rtlCol="0" anchor="t">
            <a:noAutofit/>
          </a:bodyPr>
          <a:lstStyle/>
          <a:p>
            <a:r>
              <a:rPr lang="en-US" dirty="0">
                <a:cs typeface="Arial"/>
              </a:rPr>
              <a:t>PO Request Form</a:t>
            </a:r>
            <a:endParaRPr lang="en-US" dirty="0"/>
          </a:p>
        </p:txBody>
      </p:sp>
      <p:sp>
        <p:nvSpPr>
          <p:cNvPr id="6" name="Content Placeholder 5">
            <a:extLst>
              <a:ext uri="{FF2B5EF4-FFF2-40B4-BE49-F238E27FC236}">
                <a16:creationId xmlns:a16="http://schemas.microsoft.com/office/drawing/2014/main" id="{BCB45673-211B-829C-6863-5486E032E56D}"/>
              </a:ext>
            </a:extLst>
          </p:cNvPr>
          <p:cNvSpPr>
            <a:spLocks noGrp="1"/>
          </p:cNvSpPr>
          <p:nvPr>
            <p:ph idx="1"/>
          </p:nvPr>
        </p:nvSpPr>
        <p:spPr>
          <a:xfrm>
            <a:off x="459686" y="1403145"/>
            <a:ext cx="8178730" cy="4374805"/>
          </a:xfrm>
        </p:spPr>
        <p:txBody>
          <a:bodyPr vert="horz" lIns="91440" tIns="45720" rIns="91440" bIns="45720" rtlCol="0" anchor="t">
            <a:noAutofit/>
          </a:bodyPr>
          <a:lstStyle/>
          <a:p>
            <a:pPr marL="294640" indent="-294640"/>
            <a:r>
              <a:rPr lang="en-US">
                <a:cs typeface="Arial"/>
                <a:hlinkClick r:id="rId2"/>
              </a:rPr>
              <a:t>CLS Admin Purchase Order (PO) Request Form</a:t>
            </a:r>
          </a:p>
          <a:p>
            <a:pPr marL="579120" lvl="1" indent="-283845"/>
            <a:r>
              <a:rPr lang="en-US">
                <a:cs typeface="Arial"/>
              </a:rPr>
              <a:t>Type "RCO" under COA or Speedtype</a:t>
            </a:r>
          </a:p>
        </p:txBody>
      </p:sp>
      <p:pic>
        <p:nvPicPr>
          <p:cNvPr id="7" name="Picture 7" descr="Graphical user interface, text, application, email&#10;&#10;Description automatically generated">
            <a:extLst>
              <a:ext uri="{FF2B5EF4-FFF2-40B4-BE49-F238E27FC236}">
                <a16:creationId xmlns:a16="http://schemas.microsoft.com/office/drawing/2014/main" id="{CD8DCD5A-6485-2084-8B68-3D8E0A009ECB}"/>
              </a:ext>
            </a:extLst>
          </p:cNvPr>
          <p:cNvPicPr>
            <a:picLocks noChangeAspect="1"/>
          </p:cNvPicPr>
          <p:nvPr/>
        </p:nvPicPr>
        <p:blipFill rotWithShape="1">
          <a:blip r:embed="rId3"/>
          <a:srcRect r="31921" b="728"/>
          <a:stretch/>
        </p:blipFill>
        <p:spPr>
          <a:xfrm>
            <a:off x="5331418" y="2927582"/>
            <a:ext cx="3508015" cy="2641940"/>
          </a:xfrm>
          <a:prstGeom prst="rect">
            <a:avLst/>
          </a:prstGeom>
        </p:spPr>
      </p:pic>
      <p:pic>
        <p:nvPicPr>
          <p:cNvPr id="8" name="Picture 8" descr="Graphical user interface, text, application, email&#10;&#10;Description automatically generated">
            <a:extLst>
              <a:ext uri="{FF2B5EF4-FFF2-40B4-BE49-F238E27FC236}">
                <a16:creationId xmlns:a16="http://schemas.microsoft.com/office/drawing/2014/main" id="{D87D1BB5-CC39-4AB1-FF4B-97DA20F10A5D}"/>
              </a:ext>
            </a:extLst>
          </p:cNvPr>
          <p:cNvPicPr>
            <a:picLocks noChangeAspect="1"/>
          </p:cNvPicPr>
          <p:nvPr/>
        </p:nvPicPr>
        <p:blipFill rotWithShape="1">
          <a:blip r:embed="rId4"/>
          <a:srcRect l="4349" r="4680" b="-349"/>
          <a:stretch/>
        </p:blipFill>
        <p:spPr>
          <a:xfrm>
            <a:off x="216454" y="2384685"/>
            <a:ext cx="5060791" cy="3950152"/>
          </a:xfrm>
          <a:prstGeom prst="rect">
            <a:avLst/>
          </a:prstGeom>
        </p:spPr>
      </p:pic>
    </p:spTree>
    <p:extLst>
      <p:ext uri="{BB962C8B-B14F-4D97-AF65-F5344CB8AC3E}">
        <p14:creationId xmlns:p14="http://schemas.microsoft.com/office/powerpoint/2010/main" val="191896316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E5DE04-FE7F-8D83-E32A-D4CF61528D34}"/>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BFECA3D9-21F7-7864-947E-AA7DFB21B21A}"/>
              </a:ext>
            </a:extLst>
          </p:cNvPr>
          <p:cNvSpPr>
            <a:spLocks noGrp="1"/>
          </p:cNvSpPr>
          <p:nvPr>
            <p:ph type="sldNum" sz="quarter" idx="13"/>
          </p:nvPr>
        </p:nvSpPr>
        <p:spPr/>
        <p:txBody>
          <a:bodyPr/>
          <a:lstStyle/>
          <a:p>
            <a:fld id="{7BCC8D0D-EAEC-449D-9161-023DFF90F2E2}" type="slidenum">
              <a:rPr lang="en-US" smtClean="0"/>
              <a:pPr/>
              <a:t>35</a:t>
            </a:fld>
            <a:endParaRPr lang="en-US"/>
          </a:p>
        </p:txBody>
      </p:sp>
      <p:sp>
        <p:nvSpPr>
          <p:cNvPr id="4" name="Title 3">
            <a:extLst>
              <a:ext uri="{FF2B5EF4-FFF2-40B4-BE49-F238E27FC236}">
                <a16:creationId xmlns:a16="http://schemas.microsoft.com/office/drawing/2014/main" id="{53362E35-1D95-14B8-BC83-25EDAAD46407}"/>
              </a:ext>
            </a:extLst>
          </p:cNvPr>
          <p:cNvSpPr>
            <a:spLocks noGrp="1"/>
          </p:cNvSpPr>
          <p:nvPr>
            <p:ph type="title"/>
          </p:nvPr>
        </p:nvSpPr>
        <p:spPr/>
        <p:txBody>
          <a:bodyPr/>
          <a:lstStyle/>
          <a:p>
            <a:r>
              <a:rPr lang="en-US" dirty="0">
                <a:ea typeface="+mj-lt"/>
                <a:cs typeface="+mj-lt"/>
              </a:rPr>
              <a:t>Funding and Purchasing Guidelines</a:t>
            </a:r>
            <a:endParaRPr lang="en-US" dirty="0"/>
          </a:p>
        </p:txBody>
      </p:sp>
      <p:sp>
        <p:nvSpPr>
          <p:cNvPr id="5" name="Text Placeholder 4">
            <a:extLst>
              <a:ext uri="{FF2B5EF4-FFF2-40B4-BE49-F238E27FC236}">
                <a16:creationId xmlns:a16="http://schemas.microsoft.com/office/drawing/2014/main" id="{E0F6C347-FEBE-E923-4851-17C299CB3515}"/>
              </a:ext>
            </a:extLst>
          </p:cNvPr>
          <p:cNvSpPr>
            <a:spLocks noGrp="1"/>
          </p:cNvSpPr>
          <p:nvPr>
            <p:ph type="body" sz="quarter" idx="15"/>
          </p:nvPr>
        </p:nvSpPr>
        <p:spPr/>
        <p:txBody>
          <a:bodyPr vert="horz" lIns="91440" tIns="45720" rIns="91440" bIns="45720" rtlCol="0" anchor="t">
            <a:noAutofit/>
          </a:bodyPr>
          <a:lstStyle/>
          <a:p>
            <a:r>
              <a:rPr lang="en-US" dirty="0">
                <a:cs typeface="Arial"/>
              </a:rPr>
              <a:t>Bear Buy</a:t>
            </a:r>
            <a:endParaRPr lang="en-US" dirty="0"/>
          </a:p>
        </p:txBody>
      </p:sp>
      <p:sp>
        <p:nvSpPr>
          <p:cNvPr id="6" name="Content Placeholder 5">
            <a:extLst>
              <a:ext uri="{FF2B5EF4-FFF2-40B4-BE49-F238E27FC236}">
                <a16:creationId xmlns:a16="http://schemas.microsoft.com/office/drawing/2014/main" id="{255A3FB6-0145-0541-849D-B19D64152E02}"/>
              </a:ext>
            </a:extLst>
          </p:cNvPr>
          <p:cNvSpPr>
            <a:spLocks noGrp="1"/>
          </p:cNvSpPr>
          <p:nvPr>
            <p:ph idx="1"/>
          </p:nvPr>
        </p:nvSpPr>
        <p:spPr>
          <a:xfrm>
            <a:off x="395138" y="1357835"/>
            <a:ext cx="8137665" cy="3909393"/>
          </a:xfrm>
        </p:spPr>
        <p:txBody>
          <a:bodyPr vert="horz" lIns="91440" tIns="45720" rIns="91440" bIns="45720" rtlCol="0" anchor="t">
            <a:noAutofit/>
          </a:bodyPr>
          <a:lstStyle/>
          <a:p>
            <a:pPr marL="294640" indent="-294640"/>
            <a:r>
              <a:rPr lang="en-US" dirty="0"/>
              <a:t>UCSF campus e-Procurement system for purchasing goods </a:t>
            </a:r>
            <a:r>
              <a:rPr lang="en-US"/>
              <a:t>and services</a:t>
            </a:r>
          </a:p>
          <a:p>
            <a:pPr marL="294640" indent="-294640"/>
            <a:r>
              <a:rPr lang="en-US">
                <a:cs typeface="Arial"/>
              </a:rPr>
              <a:t>Access through MyAccess.ucsf.edu</a:t>
            </a:r>
          </a:p>
        </p:txBody>
      </p:sp>
      <p:pic>
        <p:nvPicPr>
          <p:cNvPr id="8" name="Picture 7" descr="Graphical user interface, application&#10;&#10;Description automatically generated">
            <a:extLst>
              <a:ext uri="{FF2B5EF4-FFF2-40B4-BE49-F238E27FC236}">
                <a16:creationId xmlns:a16="http://schemas.microsoft.com/office/drawing/2014/main" id="{E322D6F2-E63E-8D2F-90F0-939E416E4571}"/>
              </a:ext>
            </a:extLst>
          </p:cNvPr>
          <p:cNvPicPr>
            <a:picLocks noChangeAspect="1"/>
          </p:cNvPicPr>
          <p:nvPr/>
        </p:nvPicPr>
        <p:blipFill>
          <a:blip r:embed="rId3"/>
          <a:stretch>
            <a:fillRect/>
          </a:stretch>
        </p:blipFill>
        <p:spPr>
          <a:xfrm>
            <a:off x="0" y="2572059"/>
            <a:ext cx="9144000" cy="4395451"/>
          </a:xfrm>
          <a:prstGeom prst="rect">
            <a:avLst/>
          </a:prstGeom>
        </p:spPr>
      </p:pic>
    </p:spTree>
    <p:extLst>
      <p:ext uri="{BB962C8B-B14F-4D97-AF65-F5344CB8AC3E}">
        <p14:creationId xmlns:p14="http://schemas.microsoft.com/office/powerpoint/2010/main" val="93956754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FB9BC9-6728-804E-89BC-49A72156A247}"/>
              </a:ext>
            </a:extLst>
          </p:cNvPr>
          <p:cNvSpPr>
            <a:spLocks noGrp="1"/>
          </p:cNvSpPr>
          <p:nvPr>
            <p:ph type="ftr" sz="quarter" idx="12"/>
          </p:nvPr>
        </p:nvSpPr>
        <p:spPr/>
        <p:txBody>
          <a:bodyPr/>
          <a:lstStyle/>
          <a:p>
            <a:r>
              <a:rPr lang="en-US"/>
              <a:t>Staff RCO Orientation</a:t>
            </a:r>
          </a:p>
        </p:txBody>
      </p:sp>
      <p:sp>
        <p:nvSpPr>
          <p:cNvPr id="3" name="Slide Number Placeholder 2">
            <a:extLst>
              <a:ext uri="{FF2B5EF4-FFF2-40B4-BE49-F238E27FC236}">
                <a16:creationId xmlns:a16="http://schemas.microsoft.com/office/drawing/2014/main" id="{23DEE537-925B-1B48-88DE-8E8D77191D70}"/>
              </a:ext>
            </a:extLst>
          </p:cNvPr>
          <p:cNvSpPr>
            <a:spLocks noGrp="1"/>
          </p:cNvSpPr>
          <p:nvPr>
            <p:ph type="sldNum" sz="quarter" idx="13"/>
          </p:nvPr>
        </p:nvSpPr>
        <p:spPr/>
        <p:txBody>
          <a:bodyPr/>
          <a:lstStyle/>
          <a:p>
            <a:fld id="{7BCC8D0D-EAEC-449D-9161-023DFF90F2E2}" type="slidenum">
              <a:rPr lang="en-US" smtClean="0"/>
              <a:pPr/>
              <a:t>36</a:t>
            </a:fld>
            <a:endParaRPr lang="en-US"/>
          </a:p>
        </p:txBody>
      </p:sp>
      <p:sp>
        <p:nvSpPr>
          <p:cNvPr id="4" name="Title 3">
            <a:extLst>
              <a:ext uri="{FF2B5EF4-FFF2-40B4-BE49-F238E27FC236}">
                <a16:creationId xmlns:a16="http://schemas.microsoft.com/office/drawing/2014/main" id="{163601BE-793E-6E41-B196-3169BF7FAA79}"/>
              </a:ext>
            </a:extLst>
          </p:cNvPr>
          <p:cNvSpPr>
            <a:spLocks noGrp="1"/>
          </p:cNvSpPr>
          <p:nvPr>
            <p:ph type="title"/>
          </p:nvPr>
        </p:nvSpPr>
        <p:spPr/>
        <p:txBody>
          <a:bodyPr/>
          <a:lstStyle/>
          <a:p>
            <a:r>
              <a:rPr lang="en-US" dirty="0">
                <a:ea typeface="+mj-lt"/>
                <a:cs typeface="+mj-lt"/>
              </a:rPr>
              <a:t>Funding and Purchasing Guidelines</a:t>
            </a:r>
            <a:endParaRPr lang="en-US" dirty="0"/>
          </a:p>
        </p:txBody>
      </p:sp>
      <p:sp>
        <p:nvSpPr>
          <p:cNvPr id="5" name="Text Placeholder 4">
            <a:extLst>
              <a:ext uri="{FF2B5EF4-FFF2-40B4-BE49-F238E27FC236}">
                <a16:creationId xmlns:a16="http://schemas.microsoft.com/office/drawing/2014/main" id="{DEAE54C1-EE1D-D240-BD42-6F284686F631}"/>
              </a:ext>
            </a:extLst>
          </p:cNvPr>
          <p:cNvSpPr>
            <a:spLocks noGrp="1"/>
          </p:cNvSpPr>
          <p:nvPr>
            <p:ph type="body" sz="quarter" idx="14"/>
          </p:nvPr>
        </p:nvSpPr>
        <p:spPr>
          <a:xfrm>
            <a:off x="208230" y="1140737"/>
            <a:ext cx="8772808" cy="5024673"/>
          </a:xfrm>
        </p:spPr>
        <p:txBody>
          <a:bodyPr vert="horz" lIns="91440" tIns="45720" rIns="91440" bIns="45720" rtlCol="0" anchor="t">
            <a:normAutofit fontScale="85000" lnSpcReduction="10000"/>
          </a:bodyPr>
          <a:lstStyle/>
          <a:p>
            <a:pPr marL="0" lvl="1" indent="0" defTabSz="274313">
              <a:lnSpc>
                <a:spcPct val="120000"/>
              </a:lnSpc>
              <a:buClr>
                <a:schemeClr val="bg2"/>
              </a:buClr>
              <a:buSzPct val="80000"/>
              <a:buNone/>
            </a:pPr>
            <a:r>
              <a:rPr lang="en-US" sz="1900" dirty="0"/>
              <a:t>Once funding is approved, staff organizations are required to submit their expense requests in </a:t>
            </a:r>
            <a:r>
              <a:rPr lang="en-US" sz="1900" b="1" dirty="0" err="1">
                <a:solidFill>
                  <a:schemeClr val="accent4"/>
                </a:solidFill>
              </a:rPr>
              <a:t>BearBuy</a:t>
            </a:r>
            <a:r>
              <a:rPr lang="en-US" sz="1900" b="1" dirty="0">
                <a:solidFill>
                  <a:schemeClr val="accent4"/>
                </a:solidFill>
              </a:rPr>
              <a:t>. </a:t>
            </a:r>
          </a:p>
          <a:p>
            <a:pPr marL="0" lvl="1" indent="0" defTabSz="274313">
              <a:lnSpc>
                <a:spcPct val="120000"/>
              </a:lnSpc>
              <a:buClr>
                <a:schemeClr val="bg2"/>
              </a:buClr>
              <a:buSzPct val="80000"/>
              <a:buNone/>
            </a:pPr>
            <a:r>
              <a:rPr lang="en-US" dirty="0"/>
              <a:t>Requests need to be submitted at least </a:t>
            </a:r>
            <a:r>
              <a:rPr lang="en-US" b="1" dirty="0"/>
              <a:t>two weeks </a:t>
            </a:r>
            <a:r>
              <a:rPr lang="en-US" dirty="0"/>
              <a:t>in advance of event date</a:t>
            </a:r>
            <a:endParaRPr lang="en-US" sz="1900" dirty="0"/>
          </a:p>
          <a:p>
            <a:pPr>
              <a:lnSpc>
                <a:spcPct val="110000"/>
              </a:lnSpc>
              <a:buClr>
                <a:schemeClr val="tx1"/>
              </a:buClr>
            </a:pPr>
            <a:r>
              <a:rPr lang="en-US" dirty="0"/>
              <a:t>Request as follows:</a:t>
            </a:r>
          </a:p>
          <a:p>
            <a:pPr marL="742939" lvl="1" indent="-285750">
              <a:lnSpc>
                <a:spcPct val="110000"/>
              </a:lnSpc>
              <a:buClr>
                <a:schemeClr val="tx1"/>
              </a:buClr>
              <a:buFont typeface="Helvetica" pitchFamily="2" charset="0"/>
              <a:buChar char="●"/>
            </a:pPr>
            <a:r>
              <a:rPr lang="en-US" dirty="0"/>
              <a:t>Log in to </a:t>
            </a:r>
            <a:r>
              <a:rPr lang="en-US" b="1" dirty="0">
                <a:solidFill>
                  <a:schemeClr val="accent1"/>
                </a:solidFill>
              </a:rPr>
              <a:t>My Access&gt;Bear Buy</a:t>
            </a:r>
            <a:endParaRPr lang="en-US" strike="sngStrike" dirty="0"/>
          </a:p>
          <a:p>
            <a:pPr>
              <a:lnSpc>
                <a:spcPct val="110000"/>
              </a:lnSpc>
              <a:buClr>
                <a:schemeClr val="tx1"/>
              </a:buClr>
            </a:pPr>
            <a:endParaRPr lang="en-US" b="1" dirty="0">
              <a:solidFill>
                <a:schemeClr val="accent4"/>
              </a:solidFill>
              <a:cs typeface="Arial"/>
            </a:endParaRPr>
          </a:p>
          <a:p>
            <a:pPr>
              <a:lnSpc>
                <a:spcPct val="110000"/>
              </a:lnSpc>
              <a:buClr>
                <a:schemeClr val="tx1"/>
              </a:buClr>
            </a:pPr>
            <a:r>
              <a:rPr lang="en-US" sz="1600" b="1" dirty="0">
                <a:solidFill>
                  <a:schemeClr val="accent4"/>
                </a:solidFill>
              </a:rPr>
              <a:t>Bear Buy</a:t>
            </a:r>
            <a:endParaRPr lang="en-US" sz="1600" dirty="0">
              <a:solidFill>
                <a:schemeClr val="accent4"/>
              </a:solidFill>
            </a:endParaRPr>
          </a:p>
          <a:p>
            <a:pPr marL="511170" lvl="3" indent="-285750" defTabSz="274313">
              <a:lnSpc>
                <a:spcPct val="110000"/>
              </a:lnSpc>
              <a:buClr>
                <a:schemeClr val="tx1"/>
              </a:buClr>
              <a:buSzPct val="80000"/>
              <a:buFont typeface="Helvetica" pitchFamily="2" charset="0"/>
              <a:buChar char="●"/>
            </a:pPr>
            <a:r>
              <a:rPr lang="en-US" sz="1600" dirty="0"/>
              <a:t>Title the Cart with RCO Name, Event, Date: Ex. “Visuals Arts Club-Virtual Art Show-2020_10_03” </a:t>
            </a:r>
          </a:p>
          <a:p>
            <a:pPr marL="511170" lvl="3" indent="-285750" defTabSz="274313">
              <a:lnSpc>
                <a:spcPct val="110000"/>
              </a:lnSpc>
              <a:buClr>
                <a:schemeClr val="tx1"/>
              </a:buClr>
              <a:buSzPct val="80000"/>
              <a:buFont typeface="Helvetica" pitchFamily="2" charset="0"/>
              <a:buChar char="●"/>
            </a:pPr>
            <a:r>
              <a:rPr lang="en-US" sz="1600" dirty="0"/>
              <a:t>Click on </a:t>
            </a:r>
            <a:r>
              <a:rPr lang="en-US" sz="1600" i="1" dirty="0"/>
              <a:t>Proceed to Check out</a:t>
            </a:r>
          </a:p>
          <a:p>
            <a:pPr marL="511170" lvl="3" indent="-285750" defTabSz="274313">
              <a:lnSpc>
                <a:spcPct val="110000"/>
              </a:lnSpc>
              <a:buClr>
                <a:schemeClr val="tx1"/>
              </a:buClr>
              <a:buSzPct val="80000"/>
              <a:buFont typeface="Helvetica" pitchFamily="2" charset="0"/>
              <a:buChar char="●"/>
            </a:pPr>
            <a:r>
              <a:rPr lang="en-US" sz="1600" dirty="0"/>
              <a:t>Remove any previous Funding </a:t>
            </a:r>
          </a:p>
          <a:p>
            <a:pPr marL="511170" lvl="3" indent="-285750" defTabSz="274313">
              <a:lnSpc>
                <a:spcPct val="110000"/>
              </a:lnSpc>
              <a:buClr>
                <a:schemeClr val="tx1"/>
              </a:buClr>
              <a:buSzPct val="80000"/>
              <a:buFont typeface="Helvetica" pitchFamily="2" charset="0"/>
              <a:buChar char="●"/>
            </a:pPr>
            <a:r>
              <a:rPr lang="en-US" sz="1600" dirty="0"/>
              <a:t>In Internal Notes and Attachments</a:t>
            </a:r>
          </a:p>
          <a:p>
            <a:pPr marL="909622" lvl="4" indent="-285750" defTabSz="274313">
              <a:lnSpc>
                <a:spcPct val="110000"/>
              </a:lnSpc>
              <a:buClr>
                <a:schemeClr val="tx1"/>
              </a:buClr>
              <a:buFont typeface="Helvetica" pitchFamily="2" charset="0"/>
              <a:buChar char="●"/>
            </a:pPr>
            <a:r>
              <a:rPr lang="en-US" sz="1500" dirty="0">
                <a:latin typeface="+mn-lt"/>
              </a:rPr>
              <a:t>Attach names of attendees Excel or CSV.  </a:t>
            </a:r>
          </a:p>
          <a:p>
            <a:pPr marL="909320" lvl="4" indent="-285750" defTabSz="274313">
              <a:lnSpc>
                <a:spcPct val="110000"/>
              </a:lnSpc>
              <a:buClr>
                <a:schemeClr val="tx1"/>
              </a:buClr>
              <a:buFont typeface="Helvetica" pitchFamily="2" charset="0"/>
              <a:buChar char="●"/>
            </a:pPr>
            <a:r>
              <a:rPr lang="en-US" sz="1500">
                <a:latin typeface="+mn-lt"/>
              </a:rPr>
              <a:t>Publicity: Ex. Flyer</a:t>
            </a:r>
            <a:endParaRPr lang="en-US" sz="1500">
              <a:latin typeface="+mn-lt"/>
              <a:cs typeface="Arial"/>
            </a:endParaRPr>
          </a:p>
          <a:p>
            <a:pPr marL="623570" lvl="4" indent="0" defTabSz="274313">
              <a:lnSpc>
                <a:spcPct val="110000"/>
              </a:lnSpc>
              <a:buClr>
                <a:schemeClr val="tx1"/>
              </a:buClr>
              <a:buSzPct val="80000"/>
              <a:buNone/>
            </a:pPr>
            <a:endParaRPr lang="en-US" sz="1500" dirty="0"/>
          </a:p>
          <a:p>
            <a:pPr marL="517519" lvl="2" indent="-285750" defTabSz="274313">
              <a:lnSpc>
                <a:spcPct val="110000"/>
              </a:lnSpc>
              <a:buClr>
                <a:schemeClr val="tx1"/>
              </a:buClr>
              <a:buSzPct val="80000"/>
              <a:buFont typeface="Helvetica" pitchFamily="2" charset="0"/>
              <a:buChar char="●"/>
            </a:pPr>
            <a:r>
              <a:rPr lang="en-US" sz="1600" dirty="0"/>
              <a:t>Click on </a:t>
            </a:r>
            <a:r>
              <a:rPr lang="en-US" sz="1600" i="1" dirty="0"/>
              <a:t>Assign Cart put at the top</a:t>
            </a:r>
          </a:p>
          <a:p>
            <a:pPr marL="742939" lvl="3" indent="-285750" defTabSz="274313">
              <a:lnSpc>
                <a:spcPct val="110000"/>
              </a:lnSpc>
              <a:buClr>
                <a:schemeClr val="tx1"/>
              </a:buClr>
              <a:buSzPct val="80000"/>
              <a:buFont typeface="Helvetica" pitchFamily="2" charset="0"/>
              <a:buChar char="●"/>
            </a:pPr>
            <a:r>
              <a:rPr lang="en-US" sz="1300" dirty="0"/>
              <a:t>Select Search for an Assignee button and click on Search for Assignee, input last and first name: </a:t>
            </a:r>
            <a:r>
              <a:rPr lang="en-US" sz="1700" b="1" dirty="0">
                <a:solidFill>
                  <a:schemeClr val="accent4"/>
                </a:solidFill>
              </a:rPr>
              <a:t>Marquez, Yolanda</a:t>
            </a:r>
            <a:endParaRPr lang="en-US" sz="1600" dirty="0"/>
          </a:p>
        </p:txBody>
      </p:sp>
    </p:spTree>
    <p:extLst>
      <p:ext uri="{BB962C8B-B14F-4D97-AF65-F5344CB8AC3E}">
        <p14:creationId xmlns:p14="http://schemas.microsoft.com/office/powerpoint/2010/main" val="12862075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028841-96BB-6D39-A886-752FDC641CF9}"/>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0EE7E74E-59D3-D3DE-9FC6-F3134136554F}"/>
              </a:ext>
            </a:extLst>
          </p:cNvPr>
          <p:cNvSpPr>
            <a:spLocks noGrp="1"/>
          </p:cNvSpPr>
          <p:nvPr>
            <p:ph type="sldNum" sz="quarter" idx="13"/>
          </p:nvPr>
        </p:nvSpPr>
        <p:spPr/>
        <p:txBody>
          <a:bodyPr/>
          <a:lstStyle/>
          <a:p>
            <a:fld id="{7BCC8D0D-EAEC-449D-9161-023DFF90F2E2}" type="slidenum">
              <a:rPr lang="en-US" smtClean="0"/>
              <a:pPr/>
              <a:t>37</a:t>
            </a:fld>
            <a:endParaRPr lang="en-US"/>
          </a:p>
        </p:txBody>
      </p:sp>
      <p:sp>
        <p:nvSpPr>
          <p:cNvPr id="4" name="Title 3">
            <a:extLst>
              <a:ext uri="{FF2B5EF4-FFF2-40B4-BE49-F238E27FC236}">
                <a16:creationId xmlns:a16="http://schemas.microsoft.com/office/drawing/2014/main" id="{0E5E84B5-9980-3C12-A1ED-2E7699F9B1B0}"/>
              </a:ext>
            </a:extLst>
          </p:cNvPr>
          <p:cNvSpPr>
            <a:spLocks noGrp="1"/>
          </p:cNvSpPr>
          <p:nvPr>
            <p:ph type="title"/>
          </p:nvPr>
        </p:nvSpPr>
        <p:spPr/>
        <p:txBody>
          <a:bodyPr/>
          <a:lstStyle/>
          <a:p>
            <a:r>
              <a:rPr lang="en-US" dirty="0">
                <a:ea typeface="+mj-lt"/>
                <a:cs typeface="+mj-lt"/>
              </a:rPr>
              <a:t>Funding and Purchasing Guidelines</a:t>
            </a:r>
            <a:endParaRPr lang="en-US" dirty="0"/>
          </a:p>
        </p:txBody>
      </p:sp>
      <p:sp>
        <p:nvSpPr>
          <p:cNvPr id="5" name="Text Placeholder 4">
            <a:extLst>
              <a:ext uri="{FF2B5EF4-FFF2-40B4-BE49-F238E27FC236}">
                <a16:creationId xmlns:a16="http://schemas.microsoft.com/office/drawing/2014/main" id="{63A37482-F3C8-1ED1-ED66-8447ED4964B8}"/>
              </a:ext>
            </a:extLst>
          </p:cNvPr>
          <p:cNvSpPr>
            <a:spLocks noGrp="1"/>
          </p:cNvSpPr>
          <p:nvPr>
            <p:ph type="body" sz="quarter" idx="15"/>
          </p:nvPr>
        </p:nvSpPr>
        <p:spPr/>
        <p:txBody>
          <a:bodyPr vert="horz" lIns="91440" tIns="45720" rIns="91440" bIns="45720" rtlCol="0" anchor="t">
            <a:noAutofit/>
          </a:bodyPr>
          <a:lstStyle/>
          <a:p>
            <a:r>
              <a:rPr lang="en-US" dirty="0">
                <a:ea typeface="+mn-lt"/>
                <a:cs typeface="+mn-lt"/>
              </a:rPr>
              <a:t>How to Make a Purchase When Vendor </a:t>
            </a:r>
            <a:r>
              <a:rPr lang="en-US" b="1" dirty="0">
                <a:ea typeface="+mn-lt"/>
                <a:cs typeface="+mn-lt"/>
              </a:rPr>
              <a:t>IS</a:t>
            </a:r>
            <a:r>
              <a:rPr lang="en-US" dirty="0">
                <a:ea typeface="+mn-lt"/>
                <a:cs typeface="+mn-lt"/>
              </a:rPr>
              <a:t> on </a:t>
            </a:r>
            <a:r>
              <a:rPr lang="en-US" dirty="0" err="1">
                <a:ea typeface="+mn-lt"/>
                <a:cs typeface="+mn-lt"/>
              </a:rPr>
              <a:t>BearBuy</a:t>
            </a:r>
            <a:endParaRPr lang="en-US" dirty="0" err="1"/>
          </a:p>
        </p:txBody>
      </p:sp>
      <p:sp>
        <p:nvSpPr>
          <p:cNvPr id="6" name="Content Placeholder 5">
            <a:extLst>
              <a:ext uri="{FF2B5EF4-FFF2-40B4-BE49-F238E27FC236}">
                <a16:creationId xmlns:a16="http://schemas.microsoft.com/office/drawing/2014/main" id="{6C593EE1-1845-4EE0-8281-02A82B981282}"/>
              </a:ext>
            </a:extLst>
          </p:cNvPr>
          <p:cNvSpPr>
            <a:spLocks noGrp="1"/>
          </p:cNvSpPr>
          <p:nvPr>
            <p:ph idx="1"/>
          </p:nvPr>
        </p:nvSpPr>
        <p:spPr>
          <a:xfrm>
            <a:off x="459686" y="1371602"/>
            <a:ext cx="8314359" cy="4406348"/>
          </a:xfrm>
        </p:spPr>
        <p:txBody>
          <a:bodyPr vert="horz" lIns="91440" tIns="45720" rIns="91440" bIns="45720" rtlCol="0" anchor="t">
            <a:noAutofit/>
          </a:bodyPr>
          <a:lstStyle/>
          <a:p>
            <a:pPr marL="457200" indent="-457200">
              <a:buAutoNum type="arabicPeriod"/>
            </a:pPr>
            <a:r>
              <a:rPr lang="en-US">
                <a:ea typeface="+mn-lt"/>
                <a:cs typeface="+mn-lt"/>
              </a:rPr>
              <a:t>Obtain a quote from the vendor</a:t>
            </a:r>
            <a:endParaRPr lang="en-US">
              <a:cs typeface="Arial"/>
            </a:endParaRPr>
          </a:p>
          <a:p>
            <a:pPr marL="457200" indent="-457200">
              <a:buAutoNum type="arabicPeriod"/>
            </a:pPr>
            <a:r>
              <a:rPr lang="en-US">
                <a:ea typeface="+mn-lt"/>
                <a:cs typeface="+mn-lt"/>
              </a:rPr>
              <a:t>Provide the quote to Yolanda Marquez (</a:t>
            </a:r>
            <a:r>
              <a:rPr lang="en-US">
                <a:ea typeface="+mn-lt"/>
                <a:cs typeface="+mn-lt"/>
                <a:hlinkClick r:id="rId2"/>
              </a:rPr>
              <a:t>Yolanda.Marquez@ucsf.edu</a:t>
            </a:r>
            <a:r>
              <a:rPr lang="en-US">
                <a:ea typeface="+mn-lt"/>
                <a:cs typeface="+mn-lt"/>
              </a:rPr>
              <a:t>) which she will use to generate a Purchase Order (PO)</a:t>
            </a:r>
            <a:endParaRPr lang="en-US">
              <a:cs typeface="Arial"/>
            </a:endParaRPr>
          </a:p>
          <a:p>
            <a:pPr marL="457200" indent="-457200">
              <a:buAutoNum type="arabicPeriod"/>
            </a:pPr>
            <a:r>
              <a:rPr lang="en-US">
                <a:ea typeface="+mn-lt"/>
                <a:cs typeface="+mn-lt"/>
              </a:rPr>
              <a:t>Supply Chain Management (SCM) will process the PO request and will email Yolanda the PO# that is generated. The vendor will also get an email with the PO# and how to register for Transcepta</a:t>
            </a:r>
          </a:p>
          <a:p>
            <a:pPr marL="457200" indent="-457200">
              <a:buAutoNum type="arabicPeriod"/>
            </a:pPr>
            <a:r>
              <a:rPr lang="en-US">
                <a:ea typeface="+mn-lt"/>
                <a:cs typeface="+mn-lt"/>
              </a:rPr>
              <a:t>Ask the vendor to submit an invoice for payment via </a:t>
            </a:r>
            <a:r>
              <a:rPr lang="en-US" err="1">
                <a:ea typeface="+mn-lt"/>
                <a:cs typeface="+mn-lt"/>
              </a:rPr>
              <a:t>Transcepta</a:t>
            </a:r>
            <a:r>
              <a:rPr lang="en-US">
                <a:ea typeface="+mn-lt"/>
                <a:cs typeface="+mn-lt"/>
              </a:rPr>
              <a:t> </a:t>
            </a:r>
            <a:endParaRPr lang="en-US" sz="1600">
              <a:ea typeface="+mn-lt"/>
              <a:cs typeface="+mn-lt"/>
            </a:endParaRPr>
          </a:p>
          <a:p>
            <a:pPr marL="457200" indent="-457200"/>
            <a:r>
              <a:rPr lang="en-US" sz="1600">
                <a:ea typeface="+mn-lt"/>
                <a:cs typeface="+mn-lt"/>
              </a:rPr>
              <a:t>*Do not try to open a PO through BearBuy, information needs to be sent to Yolanda</a:t>
            </a:r>
            <a:r>
              <a:rPr lang="en-US" sz="1600" dirty="0">
                <a:ea typeface="+mn-lt"/>
                <a:cs typeface="+mn-lt"/>
              </a:rPr>
              <a:t> </a:t>
            </a:r>
            <a:endParaRPr lang="en-US" sz="1600">
              <a:cs typeface="Arial"/>
            </a:endParaRPr>
          </a:p>
          <a:p>
            <a:pPr marL="294640" indent="-294640"/>
            <a:r>
              <a:rPr lang="en-US" sz="1600">
                <a:ea typeface="+mn-lt"/>
                <a:cs typeface="+mn-lt"/>
              </a:rPr>
              <a:t>*BearBuy is only for supply (general purchases, supplies, etc.) and NOT giftcards</a:t>
            </a:r>
            <a:endParaRPr lang="en-US" sz="1600">
              <a:cs typeface="Arial"/>
            </a:endParaRPr>
          </a:p>
          <a:p>
            <a:pPr marL="294640" indent="-294640"/>
            <a:r>
              <a:rPr lang="en-US" sz="1600">
                <a:ea typeface="+mn-lt"/>
                <a:cs typeface="+mn-lt"/>
              </a:rPr>
              <a:t>*For POs, for America to Go orders, send Yolie the info so she can process it</a:t>
            </a:r>
            <a:endParaRPr lang="en-US" sz="1600"/>
          </a:p>
        </p:txBody>
      </p:sp>
    </p:spTree>
    <p:extLst>
      <p:ext uri="{BB962C8B-B14F-4D97-AF65-F5344CB8AC3E}">
        <p14:creationId xmlns:p14="http://schemas.microsoft.com/office/powerpoint/2010/main" val="359503862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7B086D-3505-BE83-50E8-A3638ED63695}"/>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4A09D3B3-4D6D-EB01-E2EC-C77941120145}"/>
              </a:ext>
            </a:extLst>
          </p:cNvPr>
          <p:cNvSpPr>
            <a:spLocks noGrp="1"/>
          </p:cNvSpPr>
          <p:nvPr>
            <p:ph type="sldNum" sz="quarter" idx="13"/>
          </p:nvPr>
        </p:nvSpPr>
        <p:spPr/>
        <p:txBody>
          <a:bodyPr/>
          <a:lstStyle/>
          <a:p>
            <a:fld id="{7BCC8D0D-EAEC-449D-9161-023DFF90F2E2}" type="slidenum">
              <a:rPr lang="en-US" smtClean="0"/>
              <a:pPr/>
              <a:t>38</a:t>
            </a:fld>
            <a:endParaRPr lang="en-US"/>
          </a:p>
        </p:txBody>
      </p:sp>
      <p:sp>
        <p:nvSpPr>
          <p:cNvPr id="4" name="Title 3">
            <a:extLst>
              <a:ext uri="{FF2B5EF4-FFF2-40B4-BE49-F238E27FC236}">
                <a16:creationId xmlns:a16="http://schemas.microsoft.com/office/drawing/2014/main" id="{4C0FBEED-CA2E-8958-3557-0524EFD05E82}"/>
              </a:ext>
            </a:extLst>
          </p:cNvPr>
          <p:cNvSpPr>
            <a:spLocks noGrp="1"/>
          </p:cNvSpPr>
          <p:nvPr>
            <p:ph type="title"/>
          </p:nvPr>
        </p:nvSpPr>
        <p:spPr/>
        <p:txBody>
          <a:bodyPr/>
          <a:lstStyle/>
          <a:p>
            <a:r>
              <a:rPr lang="en-US" dirty="0">
                <a:ea typeface="+mj-lt"/>
                <a:cs typeface="+mj-lt"/>
              </a:rPr>
              <a:t>Funding and Purchasing Guidelines</a:t>
            </a:r>
          </a:p>
        </p:txBody>
      </p:sp>
      <p:sp>
        <p:nvSpPr>
          <p:cNvPr id="5" name="Text Placeholder 4">
            <a:extLst>
              <a:ext uri="{FF2B5EF4-FFF2-40B4-BE49-F238E27FC236}">
                <a16:creationId xmlns:a16="http://schemas.microsoft.com/office/drawing/2014/main" id="{5E5B36E0-47E8-1F9B-B8A9-53FA7C74B832}"/>
              </a:ext>
            </a:extLst>
          </p:cNvPr>
          <p:cNvSpPr>
            <a:spLocks noGrp="1"/>
          </p:cNvSpPr>
          <p:nvPr>
            <p:ph type="body" sz="quarter" idx="15"/>
          </p:nvPr>
        </p:nvSpPr>
        <p:spPr/>
        <p:txBody>
          <a:bodyPr vert="horz" lIns="91440" tIns="45720" rIns="91440" bIns="45720" rtlCol="0" anchor="t">
            <a:noAutofit/>
          </a:bodyPr>
          <a:lstStyle/>
          <a:p>
            <a:r>
              <a:rPr lang="en-US" dirty="0">
                <a:cs typeface="Arial"/>
              </a:rPr>
              <a:t>How to Make a Purchase When Vendor </a:t>
            </a:r>
            <a:r>
              <a:rPr lang="en-US" b="1" dirty="0">
                <a:cs typeface="Arial"/>
              </a:rPr>
              <a:t>IS NOT</a:t>
            </a:r>
            <a:r>
              <a:rPr lang="en-US" dirty="0">
                <a:cs typeface="Arial"/>
              </a:rPr>
              <a:t> on </a:t>
            </a:r>
            <a:r>
              <a:rPr lang="en-US" dirty="0" err="1">
                <a:cs typeface="Arial"/>
              </a:rPr>
              <a:t>BearBuy</a:t>
            </a:r>
            <a:endParaRPr lang="en-US" dirty="0" err="1"/>
          </a:p>
        </p:txBody>
      </p:sp>
      <p:sp>
        <p:nvSpPr>
          <p:cNvPr id="6" name="Content Placeholder 5">
            <a:extLst>
              <a:ext uri="{FF2B5EF4-FFF2-40B4-BE49-F238E27FC236}">
                <a16:creationId xmlns:a16="http://schemas.microsoft.com/office/drawing/2014/main" id="{F7D789D8-6308-D162-5544-533A31A85CC4}"/>
              </a:ext>
            </a:extLst>
          </p:cNvPr>
          <p:cNvSpPr>
            <a:spLocks noGrp="1"/>
          </p:cNvSpPr>
          <p:nvPr>
            <p:ph idx="1"/>
          </p:nvPr>
        </p:nvSpPr>
        <p:spPr>
          <a:xfrm>
            <a:off x="459686" y="1426818"/>
            <a:ext cx="8159751" cy="4351132"/>
          </a:xfrm>
        </p:spPr>
        <p:txBody>
          <a:bodyPr vert="horz" lIns="91440" tIns="45720" rIns="91440" bIns="45720" rtlCol="0" anchor="t">
            <a:noAutofit/>
          </a:bodyPr>
          <a:lstStyle/>
          <a:p>
            <a:pPr marL="457200" indent="-457200">
              <a:buAutoNum type="arabicPeriod"/>
            </a:pPr>
            <a:r>
              <a:rPr lang="en-US" sz="2000">
                <a:ea typeface="+mn-lt"/>
                <a:cs typeface="+mn-lt"/>
              </a:rPr>
              <a:t>Email Yolanda Marquez (</a:t>
            </a:r>
            <a:r>
              <a:rPr lang="en-US" sz="2000">
                <a:ea typeface="+mn-lt"/>
                <a:cs typeface="+mn-lt"/>
                <a:hlinkClick r:id="rId2"/>
              </a:rPr>
              <a:t>Yolanda.Marquez@ucsf.edu</a:t>
            </a:r>
            <a:r>
              <a:rPr lang="en-US" sz="2000">
                <a:ea typeface="+mn-lt"/>
                <a:cs typeface="+mn-lt"/>
              </a:rPr>
              <a:t>) to inform that grantee will be adding vendor to BearBuy</a:t>
            </a:r>
            <a:endParaRPr lang="en-US" sz="2000">
              <a:cs typeface="Arial"/>
            </a:endParaRPr>
          </a:p>
          <a:p>
            <a:pPr marL="457200" indent="-457200">
              <a:buAutoNum type="arabicPeriod"/>
            </a:pPr>
            <a:r>
              <a:rPr lang="en-US" sz="2000">
                <a:ea typeface="+mn-lt"/>
                <a:cs typeface="+mn-lt"/>
              </a:rPr>
              <a:t>The vendor must fill out a </a:t>
            </a:r>
            <a:r>
              <a:rPr lang="en-US" sz="2000">
                <a:ea typeface="+mn-lt"/>
                <a:cs typeface="+mn-lt"/>
                <a:hlinkClick r:id="rId3"/>
              </a:rPr>
              <a:t>UCSF Substitute W-9</a:t>
            </a:r>
            <a:r>
              <a:rPr lang="en-US" sz="2000">
                <a:ea typeface="+mn-lt"/>
                <a:cs typeface="+mn-lt"/>
              </a:rPr>
              <a:t> and email the completed form to</a:t>
            </a:r>
            <a:r>
              <a:rPr lang="en-US" sz="2000" b="1">
                <a:ea typeface="+mn-lt"/>
                <a:cs typeface="+mn-lt"/>
              </a:rPr>
              <a:t> </a:t>
            </a:r>
            <a:r>
              <a:rPr lang="en-US" sz="2000" b="1">
                <a:ea typeface="+mn-lt"/>
                <a:cs typeface="+mn-lt"/>
                <a:hlinkClick r:id="rId4"/>
              </a:rPr>
              <a:t>vendors@ucsf.edu</a:t>
            </a:r>
            <a:endParaRPr lang="en-US" sz="2000">
              <a:cs typeface="Arial"/>
            </a:endParaRPr>
          </a:p>
          <a:p>
            <a:pPr marL="457200" indent="-457200">
              <a:buAutoNum type="arabicPeriod"/>
            </a:pPr>
            <a:r>
              <a:rPr lang="en-US" sz="2000">
                <a:ea typeface="+mn-lt"/>
                <a:cs typeface="+mn-lt"/>
              </a:rPr>
              <a:t>Obtain a quote from the vendor (can happen at the same time as Step 2)</a:t>
            </a:r>
            <a:endParaRPr lang="en-US" sz="2000">
              <a:cs typeface="Arial"/>
            </a:endParaRPr>
          </a:p>
          <a:p>
            <a:pPr marL="457200" indent="-457200">
              <a:buAutoNum type="arabicPeriod"/>
            </a:pPr>
            <a:r>
              <a:rPr lang="en-US" sz="2000">
                <a:ea typeface="+mn-lt"/>
                <a:cs typeface="+mn-lt"/>
              </a:rPr>
              <a:t>Provide the quote to Yolanda which she will use to generate a Purchase Order (PO) </a:t>
            </a:r>
            <a:endParaRPr lang="en-US" sz="2000">
              <a:cs typeface="Arial"/>
            </a:endParaRPr>
          </a:p>
          <a:p>
            <a:pPr marL="457200" indent="-457200">
              <a:buAutoNum type="arabicPeriod"/>
            </a:pPr>
            <a:r>
              <a:rPr lang="en-US" sz="2000">
                <a:ea typeface="+mn-lt"/>
                <a:cs typeface="+mn-lt"/>
              </a:rPr>
              <a:t>Supply Chain Management (SCM) will process the PO request and will email Yolanda the PO# that is generated. The vendor will also get an email with the PO# and how to register for Transcepta</a:t>
            </a:r>
            <a:endParaRPr lang="en-US" sz="2000">
              <a:cs typeface="Arial"/>
            </a:endParaRPr>
          </a:p>
          <a:p>
            <a:pPr marL="457200" indent="-457200">
              <a:buAutoNum type="arabicPeriod"/>
            </a:pPr>
            <a:r>
              <a:rPr lang="en-US" sz="2000">
                <a:ea typeface="+mn-lt"/>
                <a:cs typeface="+mn-lt"/>
              </a:rPr>
              <a:t>Ask the vendor to submit an invoice for payment via Transcepta </a:t>
            </a:r>
            <a:endParaRPr lang="en-US" sz="2000">
              <a:cs typeface="Arial"/>
            </a:endParaRPr>
          </a:p>
          <a:p>
            <a:pPr marL="0" indent="0">
              <a:buNone/>
            </a:pPr>
            <a:br>
              <a:rPr lang="en-US"/>
            </a:br>
            <a:endParaRPr lang="en-US" sz="2000">
              <a:cs typeface="Arial"/>
            </a:endParaRPr>
          </a:p>
          <a:p>
            <a:pPr marL="294640" indent="-294640"/>
            <a:endParaRPr lang="en-US" sz="2000">
              <a:cs typeface="Arial"/>
            </a:endParaRPr>
          </a:p>
        </p:txBody>
      </p:sp>
    </p:spTree>
    <p:extLst>
      <p:ext uri="{BB962C8B-B14F-4D97-AF65-F5344CB8AC3E}">
        <p14:creationId xmlns:p14="http://schemas.microsoft.com/office/powerpoint/2010/main" val="88857415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C1CC1C-27BD-9DB2-009A-574C732A528D}"/>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EE3A8583-5F2B-4C1A-A3BE-519407817421}"/>
              </a:ext>
            </a:extLst>
          </p:cNvPr>
          <p:cNvSpPr>
            <a:spLocks noGrp="1"/>
          </p:cNvSpPr>
          <p:nvPr>
            <p:ph type="sldNum" sz="quarter" idx="13"/>
          </p:nvPr>
        </p:nvSpPr>
        <p:spPr/>
        <p:txBody>
          <a:bodyPr/>
          <a:lstStyle/>
          <a:p>
            <a:fld id="{7BCC8D0D-EAEC-449D-9161-023DFF90F2E2}" type="slidenum">
              <a:rPr lang="en-US" smtClean="0"/>
              <a:pPr/>
              <a:t>39</a:t>
            </a:fld>
            <a:endParaRPr lang="en-US"/>
          </a:p>
        </p:txBody>
      </p:sp>
      <p:sp>
        <p:nvSpPr>
          <p:cNvPr id="4" name="Title 3">
            <a:extLst>
              <a:ext uri="{FF2B5EF4-FFF2-40B4-BE49-F238E27FC236}">
                <a16:creationId xmlns:a16="http://schemas.microsoft.com/office/drawing/2014/main" id="{37BB5285-77D7-69D5-AE9F-E999CD0C8100}"/>
              </a:ext>
            </a:extLst>
          </p:cNvPr>
          <p:cNvSpPr>
            <a:spLocks noGrp="1"/>
          </p:cNvSpPr>
          <p:nvPr>
            <p:ph type="title"/>
          </p:nvPr>
        </p:nvSpPr>
        <p:spPr/>
        <p:txBody>
          <a:bodyPr/>
          <a:lstStyle/>
          <a:p>
            <a:r>
              <a:rPr lang="en-US" dirty="0">
                <a:ea typeface="+mj-lt"/>
                <a:cs typeface="+mj-lt"/>
              </a:rPr>
              <a:t>Funding and Purchasing Guidelines</a:t>
            </a:r>
            <a:endParaRPr lang="en-US" dirty="0"/>
          </a:p>
        </p:txBody>
      </p:sp>
      <p:sp>
        <p:nvSpPr>
          <p:cNvPr id="5" name="Text Placeholder 4">
            <a:extLst>
              <a:ext uri="{FF2B5EF4-FFF2-40B4-BE49-F238E27FC236}">
                <a16:creationId xmlns:a16="http://schemas.microsoft.com/office/drawing/2014/main" id="{CD94114E-D3DA-7C35-FFC2-3E160A6AF847}"/>
              </a:ext>
            </a:extLst>
          </p:cNvPr>
          <p:cNvSpPr>
            <a:spLocks noGrp="1"/>
          </p:cNvSpPr>
          <p:nvPr>
            <p:ph type="body" sz="quarter" idx="15"/>
          </p:nvPr>
        </p:nvSpPr>
        <p:spPr/>
        <p:txBody>
          <a:bodyPr vert="horz" lIns="91440" tIns="45720" rIns="91440" bIns="45720" rtlCol="0" anchor="t">
            <a:noAutofit/>
          </a:bodyPr>
          <a:lstStyle/>
          <a:p>
            <a:r>
              <a:rPr lang="en-US" dirty="0">
                <a:ea typeface="+mn-lt"/>
                <a:cs typeface="+mn-lt"/>
              </a:rPr>
              <a:t>America To Go and Moffitt Catering</a:t>
            </a:r>
            <a:endParaRPr lang="en-US" dirty="0"/>
          </a:p>
        </p:txBody>
      </p:sp>
      <p:sp>
        <p:nvSpPr>
          <p:cNvPr id="6" name="Content Placeholder 5">
            <a:extLst>
              <a:ext uri="{FF2B5EF4-FFF2-40B4-BE49-F238E27FC236}">
                <a16:creationId xmlns:a16="http://schemas.microsoft.com/office/drawing/2014/main" id="{9922DCFF-FB51-B225-DF8A-434C2A5DE20E}"/>
              </a:ext>
            </a:extLst>
          </p:cNvPr>
          <p:cNvSpPr>
            <a:spLocks noGrp="1"/>
          </p:cNvSpPr>
          <p:nvPr>
            <p:ph idx="1"/>
          </p:nvPr>
        </p:nvSpPr>
        <p:spPr>
          <a:xfrm>
            <a:off x="514903" y="1305344"/>
            <a:ext cx="4341090" cy="4373216"/>
          </a:xfrm>
        </p:spPr>
        <p:txBody>
          <a:bodyPr vert="horz" lIns="91440" tIns="45720" rIns="91440" bIns="45720" rtlCol="0" anchor="t">
            <a:noAutofit/>
          </a:bodyPr>
          <a:lstStyle/>
          <a:p>
            <a:pPr marL="294640" indent="-294640"/>
            <a:r>
              <a:rPr lang="en-US" sz="2000" dirty="0"/>
              <a:t>Found in </a:t>
            </a:r>
            <a:r>
              <a:rPr lang="en-US" sz="2000" dirty="0" err="1"/>
              <a:t>BearBuy</a:t>
            </a:r>
            <a:endParaRPr lang="en-US" sz="2000" dirty="0">
              <a:cs typeface="Arial"/>
            </a:endParaRPr>
          </a:p>
          <a:p>
            <a:pPr marL="294640" indent="-294640"/>
            <a:r>
              <a:rPr lang="en-US" sz="2000" dirty="0"/>
              <a:t>Ordering for food catering</a:t>
            </a:r>
            <a:endParaRPr lang="en-US" sz="2000" dirty="0">
              <a:cs typeface="Arial"/>
            </a:endParaRPr>
          </a:p>
          <a:p>
            <a:pPr marL="294640" indent="-294640"/>
            <a:r>
              <a:rPr lang="en-US" sz="2000" dirty="0">
                <a:cs typeface="Arial"/>
              </a:rPr>
              <a:t>Go to America To Go or Moffitt sections to see the menus </a:t>
            </a:r>
          </a:p>
          <a:p>
            <a:pPr marL="294640" indent="-294640"/>
            <a:r>
              <a:rPr lang="en-US" sz="2000">
                <a:ea typeface="+mn-lt"/>
                <a:cs typeface="+mn-lt"/>
              </a:rPr>
              <a:t>Fill out CLS Procurement Form (slide 34) </a:t>
            </a:r>
          </a:p>
          <a:p>
            <a:pPr marL="294640" indent="-294640">
              <a:lnSpc>
                <a:spcPct val="110000"/>
              </a:lnSpc>
              <a:spcAft>
                <a:spcPts val="800"/>
              </a:spcAft>
            </a:pPr>
            <a:r>
              <a:rPr lang="en-US" sz="2000" dirty="0">
                <a:ea typeface="+mn-lt"/>
                <a:cs typeface="+mn-lt"/>
              </a:rPr>
              <a:t>Make sure to include detailed building, address, room number, time, date, etc. in </a:t>
            </a:r>
            <a:r>
              <a:rPr lang="en-US" sz="2000" i="1" dirty="0">
                <a:ea typeface="+mn-lt"/>
                <a:cs typeface="+mn-lt"/>
              </a:rPr>
              <a:t>Delivery Instructions</a:t>
            </a:r>
            <a:endParaRPr lang="en-US" sz="2000" dirty="0">
              <a:ea typeface="+mn-lt"/>
              <a:cs typeface="+mn-lt"/>
            </a:endParaRPr>
          </a:p>
          <a:p>
            <a:pPr marL="742315" lvl="1" indent="-285750">
              <a:lnSpc>
                <a:spcPct val="110000"/>
              </a:lnSpc>
              <a:spcAft>
                <a:spcPts val="800"/>
              </a:spcAft>
              <a:buClr>
                <a:srgbClr val="5C6A70"/>
              </a:buClr>
              <a:buFont typeface="Helvetica,Sans-Serif" charset="2"/>
              <a:buChar char="●"/>
            </a:pPr>
            <a:r>
              <a:rPr lang="en-US" sz="1800" dirty="0">
                <a:ea typeface="+mn-lt"/>
                <a:cs typeface="+mn-lt"/>
              </a:rPr>
              <a:t>Need Onsite Contact name and number</a:t>
            </a:r>
          </a:p>
          <a:p>
            <a:pPr marL="742315" lvl="1" indent="-285750">
              <a:lnSpc>
                <a:spcPct val="110000"/>
              </a:lnSpc>
              <a:spcAft>
                <a:spcPts val="800"/>
              </a:spcAft>
              <a:buClr>
                <a:srgbClr val="5C6A70"/>
              </a:buClr>
              <a:buFont typeface="Helvetica,Sans-Serif" charset="2"/>
              <a:buChar char="●"/>
            </a:pPr>
            <a:r>
              <a:rPr lang="en-US" sz="1800" dirty="0">
                <a:ea typeface="+mn-lt"/>
                <a:cs typeface="+mn-lt"/>
              </a:rPr>
              <a:t>Attach screenshot of what you want to purchase </a:t>
            </a:r>
            <a:endParaRPr lang="en-US" sz="1800" dirty="0">
              <a:highlight>
                <a:srgbClr val="FFFF00"/>
              </a:highlight>
              <a:cs typeface="Arial"/>
            </a:endParaRPr>
          </a:p>
          <a:p>
            <a:pPr marL="294640" indent="-294640"/>
            <a:endParaRPr lang="en-US" dirty="0">
              <a:cs typeface="Arial"/>
            </a:endParaRPr>
          </a:p>
        </p:txBody>
      </p:sp>
      <p:pic>
        <p:nvPicPr>
          <p:cNvPr id="8" name="Picture 7" descr="Graphical user interface, application&#10;&#10;Description automatically generated">
            <a:extLst>
              <a:ext uri="{FF2B5EF4-FFF2-40B4-BE49-F238E27FC236}">
                <a16:creationId xmlns:a16="http://schemas.microsoft.com/office/drawing/2014/main" id="{4E5BADD6-F889-965F-AF9B-05D89ED9163B}"/>
              </a:ext>
            </a:extLst>
          </p:cNvPr>
          <p:cNvPicPr>
            <a:picLocks noChangeAspect="1"/>
          </p:cNvPicPr>
          <p:nvPr/>
        </p:nvPicPr>
        <p:blipFill>
          <a:blip r:embed="rId2"/>
          <a:stretch>
            <a:fillRect/>
          </a:stretch>
        </p:blipFill>
        <p:spPr>
          <a:xfrm>
            <a:off x="4918048" y="1240247"/>
            <a:ext cx="4024131" cy="2521053"/>
          </a:xfrm>
          <a:prstGeom prst="rect">
            <a:avLst/>
          </a:prstGeom>
        </p:spPr>
      </p:pic>
      <p:pic>
        <p:nvPicPr>
          <p:cNvPr id="7" name="Picture 8" descr="Graphical user interface, website&#10;&#10;Description automatically generated">
            <a:extLst>
              <a:ext uri="{FF2B5EF4-FFF2-40B4-BE49-F238E27FC236}">
                <a16:creationId xmlns:a16="http://schemas.microsoft.com/office/drawing/2014/main" id="{9A8B4EE2-ED0D-714B-D430-5D4890236DF8}"/>
              </a:ext>
            </a:extLst>
          </p:cNvPr>
          <p:cNvPicPr>
            <a:picLocks noChangeAspect="1"/>
          </p:cNvPicPr>
          <p:nvPr/>
        </p:nvPicPr>
        <p:blipFill>
          <a:blip r:embed="rId3"/>
          <a:stretch>
            <a:fillRect/>
          </a:stretch>
        </p:blipFill>
        <p:spPr>
          <a:xfrm>
            <a:off x="4918620" y="4092005"/>
            <a:ext cx="4029930" cy="1753929"/>
          </a:xfrm>
          <a:prstGeom prst="rect">
            <a:avLst/>
          </a:prstGeom>
        </p:spPr>
      </p:pic>
    </p:spTree>
    <p:extLst>
      <p:ext uri="{BB962C8B-B14F-4D97-AF65-F5344CB8AC3E}">
        <p14:creationId xmlns:p14="http://schemas.microsoft.com/office/powerpoint/2010/main" val="35172679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40DC4A-BA98-B874-97AE-7E1647B31D74}"/>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14A11209-27E4-B4ED-7DDC-DAD78970DE66}"/>
              </a:ext>
            </a:extLst>
          </p:cNvPr>
          <p:cNvSpPr>
            <a:spLocks noGrp="1"/>
          </p:cNvSpPr>
          <p:nvPr>
            <p:ph type="sldNum" sz="quarter" idx="12"/>
          </p:nvPr>
        </p:nvSpPr>
        <p:spPr/>
        <p:txBody>
          <a:bodyPr/>
          <a:lstStyle/>
          <a:p>
            <a:fld id="{7BCC8D0D-EAEC-449D-9161-023DFF90F2E2}" type="slidenum">
              <a:rPr lang="en-US" smtClean="0"/>
              <a:pPr/>
              <a:t>4</a:t>
            </a:fld>
            <a:endParaRPr lang="en-US"/>
          </a:p>
        </p:txBody>
      </p:sp>
      <p:sp>
        <p:nvSpPr>
          <p:cNvPr id="4" name="Title 3">
            <a:extLst>
              <a:ext uri="{FF2B5EF4-FFF2-40B4-BE49-F238E27FC236}">
                <a16:creationId xmlns:a16="http://schemas.microsoft.com/office/drawing/2014/main" id="{7B425801-A9EF-42C3-59B4-175ADEB98552}"/>
              </a:ext>
            </a:extLst>
          </p:cNvPr>
          <p:cNvSpPr>
            <a:spLocks noGrp="1"/>
          </p:cNvSpPr>
          <p:nvPr>
            <p:ph type="title"/>
          </p:nvPr>
        </p:nvSpPr>
        <p:spPr/>
        <p:txBody>
          <a:bodyPr/>
          <a:lstStyle/>
          <a:p>
            <a:r>
              <a:rPr lang="en-US" dirty="0">
                <a:cs typeface="Arial"/>
              </a:rPr>
              <a:t>Program Basics</a:t>
            </a:r>
            <a:endParaRPr lang="en-US" dirty="0"/>
          </a:p>
        </p:txBody>
      </p:sp>
    </p:spTree>
    <p:extLst>
      <p:ext uri="{BB962C8B-B14F-4D97-AF65-F5344CB8AC3E}">
        <p14:creationId xmlns:p14="http://schemas.microsoft.com/office/powerpoint/2010/main" val="2951077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C1CC1C-27BD-9DB2-009A-574C732A528D}"/>
              </a:ext>
            </a:extLst>
          </p:cNvPr>
          <p:cNvSpPr>
            <a:spLocks noGrp="1"/>
          </p:cNvSpPr>
          <p:nvPr>
            <p:ph type="ftr" sz="quarter" idx="12"/>
          </p:nvPr>
        </p:nvSpPr>
        <p:spPr/>
        <p:txBody>
          <a:bodyPr/>
          <a:lstStyle/>
          <a:p>
            <a:r>
              <a:rPr lang="en-US"/>
              <a:t>Presentation Title , Rev May 2020</a:t>
            </a:r>
          </a:p>
        </p:txBody>
      </p:sp>
      <p:sp>
        <p:nvSpPr>
          <p:cNvPr id="3" name="Slide Number Placeholder 2">
            <a:extLst>
              <a:ext uri="{FF2B5EF4-FFF2-40B4-BE49-F238E27FC236}">
                <a16:creationId xmlns:a16="http://schemas.microsoft.com/office/drawing/2014/main" id="{EE3A8583-5F2B-4C1A-A3BE-519407817421}"/>
              </a:ext>
            </a:extLst>
          </p:cNvPr>
          <p:cNvSpPr>
            <a:spLocks noGrp="1"/>
          </p:cNvSpPr>
          <p:nvPr>
            <p:ph type="sldNum" sz="quarter" idx="13"/>
          </p:nvPr>
        </p:nvSpPr>
        <p:spPr/>
        <p:txBody>
          <a:bodyPr/>
          <a:lstStyle/>
          <a:p>
            <a:fld id="{7BCC8D0D-EAEC-449D-9161-023DFF90F2E2}" type="slidenum">
              <a:rPr lang="en-US" smtClean="0"/>
              <a:pPr/>
              <a:t>40</a:t>
            </a:fld>
            <a:endParaRPr lang="en-US"/>
          </a:p>
        </p:txBody>
      </p:sp>
      <p:sp>
        <p:nvSpPr>
          <p:cNvPr id="4" name="Title 3">
            <a:extLst>
              <a:ext uri="{FF2B5EF4-FFF2-40B4-BE49-F238E27FC236}">
                <a16:creationId xmlns:a16="http://schemas.microsoft.com/office/drawing/2014/main" id="{37BB5285-77D7-69D5-AE9F-E999CD0C8100}"/>
              </a:ext>
            </a:extLst>
          </p:cNvPr>
          <p:cNvSpPr>
            <a:spLocks noGrp="1"/>
          </p:cNvSpPr>
          <p:nvPr>
            <p:ph type="title"/>
          </p:nvPr>
        </p:nvSpPr>
        <p:spPr/>
        <p:txBody>
          <a:bodyPr/>
          <a:lstStyle/>
          <a:p>
            <a:r>
              <a:rPr lang="en-US" dirty="0">
                <a:ea typeface="+mj-lt"/>
                <a:cs typeface="+mj-lt"/>
              </a:rPr>
              <a:t>Funding and Purchasing Guidelines</a:t>
            </a:r>
            <a:endParaRPr lang="en-US" dirty="0"/>
          </a:p>
        </p:txBody>
      </p:sp>
      <p:sp>
        <p:nvSpPr>
          <p:cNvPr id="5" name="Text Placeholder 4">
            <a:extLst>
              <a:ext uri="{FF2B5EF4-FFF2-40B4-BE49-F238E27FC236}">
                <a16:creationId xmlns:a16="http://schemas.microsoft.com/office/drawing/2014/main" id="{CD94114E-D3DA-7C35-FFC2-3E160A6AF847}"/>
              </a:ext>
            </a:extLst>
          </p:cNvPr>
          <p:cNvSpPr>
            <a:spLocks noGrp="1"/>
          </p:cNvSpPr>
          <p:nvPr>
            <p:ph type="body" sz="quarter" idx="15"/>
          </p:nvPr>
        </p:nvSpPr>
        <p:spPr/>
        <p:txBody>
          <a:bodyPr vert="horz" lIns="91440" tIns="45720" rIns="91440" bIns="45720" rtlCol="0" anchor="t">
            <a:noAutofit/>
          </a:bodyPr>
          <a:lstStyle/>
          <a:p>
            <a:r>
              <a:rPr lang="en-US" dirty="0">
                <a:ea typeface="+mn-lt"/>
                <a:cs typeface="+mn-lt"/>
              </a:rPr>
              <a:t>America To Go and Moffitt Catering</a:t>
            </a:r>
            <a:endParaRPr lang="en-US" dirty="0"/>
          </a:p>
        </p:txBody>
      </p:sp>
      <p:pic>
        <p:nvPicPr>
          <p:cNvPr id="7" name="Picture 8" descr="Text&#10;&#10;Description automatically generated">
            <a:extLst>
              <a:ext uri="{FF2B5EF4-FFF2-40B4-BE49-F238E27FC236}">
                <a16:creationId xmlns:a16="http://schemas.microsoft.com/office/drawing/2014/main" id="{09170424-FA3D-0F7F-53FC-8D0E956CBFA3}"/>
              </a:ext>
            </a:extLst>
          </p:cNvPr>
          <p:cNvPicPr>
            <a:picLocks noChangeAspect="1"/>
          </p:cNvPicPr>
          <p:nvPr/>
        </p:nvPicPr>
        <p:blipFill>
          <a:blip r:embed="rId2"/>
          <a:stretch>
            <a:fillRect/>
          </a:stretch>
        </p:blipFill>
        <p:spPr>
          <a:xfrm>
            <a:off x="1571585" y="1406912"/>
            <a:ext cx="5950568" cy="4263062"/>
          </a:xfrm>
          <a:prstGeom prst="rect">
            <a:avLst/>
          </a:prstGeom>
        </p:spPr>
      </p:pic>
    </p:spTree>
    <p:extLst>
      <p:ext uri="{BB962C8B-B14F-4D97-AF65-F5344CB8AC3E}">
        <p14:creationId xmlns:p14="http://schemas.microsoft.com/office/powerpoint/2010/main" val="319946597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B36B77-DB20-4D0D-8E04-188F13A75FBC}"/>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93F334DD-4BE8-2B8D-EA55-BE0315D02196}"/>
              </a:ext>
            </a:extLst>
          </p:cNvPr>
          <p:cNvSpPr>
            <a:spLocks noGrp="1"/>
          </p:cNvSpPr>
          <p:nvPr>
            <p:ph type="sldNum" sz="quarter" idx="13"/>
          </p:nvPr>
        </p:nvSpPr>
        <p:spPr/>
        <p:txBody>
          <a:bodyPr/>
          <a:lstStyle/>
          <a:p>
            <a:fld id="{7BCC8D0D-EAEC-449D-9161-023DFF90F2E2}" type="slidenum">
              <a:rPr lang="en-US" smtClean="0"/>
              <a:pPr/>
              <a:t>41</a:t>
            </a:fld>
            <a:endParaRPr lang="en-US"/>
          </a:p>
        </p:txBody>
      </p:sp>
      <p:pic>
        <p:nvPicPr>
          <p:cNvPr id="5" name="Picture 5" descr="Table&#10;&#10;Description automatically generated">
            <a:extLst>
              <a:ext uri="{FF2B5EF4-FFF2-40B4-BE49-F238E27FC236}">
                <a16:creationId xmlns:a16="http://schemas.microsoft.com/office/drawing/2014/main" id="{1CE9594B-792E-9479-E40F-027D8E91E7E5}"/>
              </a:ext>
            </a:extLst>
          </p:cNvPr>
          <p:cNvPicPr>
            <a:picLocks noChangeAspect="1"/>
          </p:cNvPicPr>
          <p:nvPr/>
        </p:nvPicPr>
        <p:blipFill>
          <a:blip r:embed="rId2"/>
          <a:stretch>
            <a:fillRect/>
          </a:stretch>
        </p:blipFill>
        <p:spPr>
          <a:xfrm>
            <a:off x="3747556" y="-49116"/>
            <a:ext cx="4411971" cy="6909430"/>
          </a:xfrm>
          <a:prstGeom prst="rect">
            <a:avLst/>
          </a:prstGeom>
        </p:spPr>
      </p:pic>
      <p:sp>
        <p:nvSpPr>
          <p:cNvPr id="6" name="TextBox 5">
            <a:extLst>
              <a:ext uri="{FF2B5EF4-FFF2-40B4-BE49-F238E27FC236}">
                <a16:creationId xmlns:a16="http://schemas.microsoft.com/office/drawing/2014/main" id="{09A2B018-04D6-CB41-397A-59C7A946CD3B}"/>
              </a:ext>
            </a:extLst>
          </p:cNvPr>
          <p:cNvSpPr txBox="1"/>
          <p:nvPr/>
        </p:nvSpPr>
        <p:spPr bwMode="auto">
          <a:xfrm>
            <a:off x="395357" y="516835"/>
            <a:ext cx="2268331" cy="221599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600" b="1" dirty="0">
                <a:latin typeface="Garamond"/>
              </a:rPr>
              <a:t>Funding and Purchasing Guidelines​</a:t>
            </a:r>
            <a:endParaRPr lang="en-US" sz="3600">
              <a:latin typeface="Arial"/>
              <a:cs typeface="Arial"/>
            </a:endParaRPr>
          </a:p>
        </p:txBody>
      </p:sp>
      <p:sp>
        <p:nvSpPr>
          <p:cNvPr id="8" name="Text Placeholder 4">
            <a:extLst>
              <a:ext uri="{FF2B5EF4-FFF2-40B4-BE49-F238E27FC236}">
                <a16:creationId xmlns:a16="http://schemas.microsoft.com/office/drawing/2014/main" id="{1EFCF1FB-277D-71CB-EE3D-BB1544409184}"/>
              </a:ext>
            </a:extLst>
          </p:cNvPr>
          <p:cNvSpPr txBox="1">
            <a:spLocks/>
          </p:cNvSpPr>
          <p:nvPr/>
        </p:nvSpPr>
        <p:spPr>
          <a:xfrm>
            <a:off x="269463" y="2727742"/>
            <a:ext cx="8169964" cy="477079"/>
          </a:xfrm>
          <a:prstGeom prst="rect">
            <a:avLst/>
          </a:prstGeom>
        </p:spPr>
        <p:txBody>
          <a:bodyPr vert="horz" lIns="91440" tIns="45720" rIns="91440" bIns="45720" rtlCol="0" anchor="t">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4640" indent="-294640"/>
            <a:r>
              <a:rPr lang="en-US" dirty="0">
                <a:ea typeface="+mn-lt"/>
                <a:cs typeface="+mn-lt"/>
              </a:rPr>
              <a:t>America To Go</a:t>
            </a:r>
            <a:endParaRPr lang="en-US" dirty="0">
              <a:cs typeface="Arial"/>
            </a:endParaRPr>
          </a:p>
        </p:txBody>
      </p:sp>
    </p:spTree>
    <p:extLst>
      <p:ext uri="{BB962C8B-B14F-4D97-AF65-F5344CB8AC3E}">
        <p14:creationId xmlns:p14="http://schemas.microsoft.com/office/powerpoint/2010/main" val="204191008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9886EE-3646-B58A-4292-348394F6DDEF}"/>
              </a:ext>
            </a:extLst>
          </p:cNvPr>
          <p:cNvSpPr>
            <a:spLocks noGrp="1"/>
          </p:cNvSpPr>
          <p:nvPr>
            <p:ph type="ftr" sz="quarter" idx="11"/>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FAD42D5E-C136-D73D-4006-56A6B2BF573B}"/>
              </a:ext>
            </a:extLst>
          </p:cNvPr>
          <p:cNvSpPr>
            <a:spLocks noGrp="1"/>
          </p:cNvSpPr>
          <p:nvPr>
            <p:ph type="sldNum" sz="quarter" idx="12"/>
          </p:nvPr>
        </p:nvSpPr>
        <p:spPr/>
        <p:txBody>
          <a:bodyPr/>
          <a:lstStyle/>
          <a:p>
            <a:fld id="{7BCC8D0D-EAEC-449D-9161-023DFF90F2E2}" type="slidenum">
              <a:rPr lang="en-US" smtClean="0"/>
              <a:pPr/>
              <a:t>42</a:t>
            </a:fld>
            <a:endParaRPr lang="en-US"/>
          </a:p>
        </p:txBody>
      </p:sp>
      <p:sp>
        <p:nvSpPr>
          <p:cNvPr id="4" name="Title 3">
            <a:extLst>
              <a:ext uri="{FF2B5EF4-FFF2-40B4-BE49-F238E27FC236}">
                <a16:creationId xmlns:a16="http://schemas.microsoft.com/office/drawing/2014/main" id="{1B695754-90AB-8767-7DE5-CC483671BED4}"/>
              </a:ext>
            </a:extLst>
          </p:cNvPr>
          <p:cNvSpPr>
            <a:spLocks noGrp="1"/>
          </p:cNvSpPr>
          <p:nvPr>
            <p:ph type="title"/>
          </p:nvPr>
        </p:nvSpPr>
        <p:spPr/>
        <p:txBody>
          <a:bodyPr/>
          <a:lstStyle/>
          <a:p>
            <a:r>
              <a:rPr lang="en-US" dirty="0"/>
              <a:t>Final Reminders</a:t>
            </a:r>
          </a:p>
        </p:txBody>
      </p:sp>
    </p:spTree>
    <p:extLst>
      <p:ext uri="{BB962C8B-B14F-4D97-AF65-F5344CB8AC3E}">
        <p14:creationId xmlns:p14="http://schemas.microsoft.com/office/powerpoint/2010/main" val="217402546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FB9BC9-6728-804E-89BC-49A72156A247}"/>
              </a:ext>
            </a:extLst>
          </p:cNvPr>
          <p:cNvSpPr>
            <a:spLocks noGrp="1"/>
          </p:cNvSpPr>
          <p:nvPr>
            <p:ph type="ftr" sz="quarter" idx="12"/>
          </p:nvPr>
        </p:nvSpPr>
        <p:spPr/>
        <p:txBody>
          <a:bodyPr/>
          <a:lstStyle/>
          <a:p>
            <a:r>
              <a:rPr lang="en-US"/>
              <a:t>Staff RCO Orientation</a:t>
            </a:r>
          </a:p>
        </p:txBody>
      </p:sp>
      <p:sp>
        <p:nvSpPr>
          <p:cNvPr id="3" name="Slide Number Placeholder 2">
            <a:extLst>
              <a:ext uri="{FF2B5EF4-FFF2-40B4-BE49-F238E27FC236}">
                <a16:creationId xmlns:a16="http://schemas.microsoft.com/office/drawing/2014/main" id="{23DEE537-925B-1B48-88DE-8E8D77191D70}"/>
              </a:ext>
            </a:extLst>
          </p:cNvPr>
          <p:cNvSpPr>
            <a:spLocks noGrp="1"/>
          </p:cNvSpPr>
          <p:nvPr>
            <p:ph type="sldNum" sz="quarter" idx="13"/>
          </p:nvPr>
        </p:nvSpPr>
        <p:spPr/>
        <p:txBody>
          <a:bodyPr/>
          <a:lstStyle/>
          <a:p>
            <a:fld id="{7BCC8D0D-EAEC-449D-9161-023DFF90F2E2}" type="slidenum">
              <a:rPr lang="en-US" smtClean="0"/>
              <a:pPr/>
              <a:t>43</a:t>
            </a:fld>
            <a:endParaRPr lang="en-US"/>
          </a:p>
        </p:txBody>
      </p:sp>
      <p:sp>
        <p:nvSpPr>
          <p:cNvPr id="4" name="Title 3">
            <a:extLst>
              <a:ext uri="{FF2B5EF4-FFF2-40B4-BE49-F238E27FC236}">
                <a16:creationId xmlns:a16="http://schemas.microsoft.com/office/drawing/2014/main" id="{163601BE-793E-6E41-B196-3169BF7FAA79}"/>
              </a:ext>
            </a:extLst>
          </p:cNvPr>
          <p:cNvSpPr>
            <a:spLocks noGrp="1"/>
          </p:cNvSpPr>
          <p:nvPr>
            <p:ph type="title"/>
          </p:nvPr>
        </p:nvSpPr>
        <p:spPr/>
        <p:txBody>
          <a:bodyPr/>
          <a:lstStyle/>
          <a:p>
            <a:r>
              <a:rPr lang="en-US" dirty="0"/>
              <a:t>Campus Policies</a:t>
            </a:r>
          </a:p>
        </p:txBody>
      </p:sp>
      <p:sp>
        <p:nvSpPr>
          <p:cNvPr id="5" name="Text Placeholder 4">
            <a:extLst>
              <a:ext uri="{FF2B5EF4-FFF2-40B4-BE49-F238E27FC236}">
                <a16:creationId xmlns:a16="http://schemas.microsoft.com/office/drawing/2014/main" id="{DEAE54C1-EE1D-D240-BD42-6F284686F631}"/>
              </a:ext>
            </a:extLst>
          </p:cNvPr>
          <p:cNvSpPr>
            <a:spLocks noGrp="1"/>
          </p:cNvSpPr>
          <p:nvPr>
            <p:ph type="body" sz="quarter" idx="14"/>
          </p:nvPr>
        </p:nvSpPr>
        <p:spPr>
          <a:xfrm>
            <a:off x="457200" y="1506071"/>
            <a:ext cx="8179904" cy="4547257"/>
          </a:xfrm>
        </p:spPr>
        <p:txBody>
          <a:bodyPr vert="horz" lIns="91440" tIns="45720" rIns="91440" bIns="45720" rtlCol="0" anchor="t">
            <a:normAutofit fontScale="85000" lnSpcReduction="10000"/>
          </a:bodyPr>
          <a:lstStyle/>
          <a:p>
            <a:pPr>
              <a:lnSpc>
                <a:spcPct val="110000"/>
              </a:lnSpc>
              <a:spcAft>
                <a:spcPts val="600"/>
              </a:spcAft>
              <a:buClr>
                <a:schemeClr val="tx1"/>
              </a:buClr>
            </a:pPr>
            <a:r>
              <a:rPr lang="en-US" sz="2000" dirty="0"/>
              <a:t>Please review all policies which pertain to RCOs and campus activities, including but not limited to:</a:t>
            </a:r>
            <a:br>
              <a:rPr lang="en-US" sz="2000" dirty="0"/>
            </a:br>
            <a:endParaRPr lang="en-US" sz="2000" dirty="0">
              <a:hlinkClick r:id="rId3"/>
            </a:endParaRPr>
          </a:p>
          <a:p>
            <a:pPr marL="742939" lvl="1" indent="-285750">
              <a:lnSpc>
                <a:spcPct val="110000"/>
              </a:lnSpc>
              <a:spcAft>
                <a:spcPts val="600"/>
              </a:spcAft>
              <a:buClr>
                <a:schemeClr val="tx1"/>
              </a:buClr>
              <a:buFont typeface="Helvetica" pitchFamily="2" charset="0"/>
              <a:buChar char="●"/>
            </a:pPr>
            <a:r>
              <a:rPr lang="en-US" sz="1800" dirty="0">
                <a:hlinkClick r:id="rId4">
                  <a:extLst>
                    <a:ext uri="{A12FA001-AC4F-418D-AE19-62706E023703}">
                      <ahyp:hlinkClr xmlns:ahyp="http://schemas.microsoft.com/office/drawing/2018/hyperlinkcolor" val="tx"/>
                    </a:ext>
                  </a:extLst>
                </a:hlinkClick>
              </a:rPr>
              <a:t>https://coronavirus.ucsf.edu/events</a:t>
            </a:r>
          </a:p>
          <a:p>
            <a:pPr marL="742939" lvl="1" indent="-285750">
              <a:lnSpc>
                <a:spcPct val="110000"/>
              </a:lnSpc>
              <a:spcAft>
                <a:spcPts val="600"/>
              </a:spcAft>
              <a:buClr>
                <a:schemeClr val="tx1"/>
              </a:buClr>
              <a:buFont typeface="Helvetica" pitchFamily="2" charset="0"/>
              <a:buChar char="●"/>
            </a:pPr>
            <a:r>
              <a:rPr lang="en-US" sz="1800" dirty="0">
                <a:hlinkClick r:id="rId5">
                  <a:extLst>
                    <a:ext uri="{A12FA001-AC4F-418D-AE19-62706E023703}">
                      <ahyp:hlinkClr xmlns:ahyp="http://schemas.microsoft.com/office/drawing/2018/hyperlinkcolor" val="tx"/>
                    </a:ext>
                  </a:extLst>
                </a:hlinkClick>
              </a:rPr>
              <a:t>Educational Technology Services Room Rental Policy</a:t>
            </a:r>
            <a:endParaRPr lang="en-US" sz="1800" dirty="0"/>
          </a:p>
          <a:p>
            <a:pPr marL="742939" lvl="1" indent="-285750">
              <a:lnSpc>
                <a:spcPct val="110000"/>
              </a:lnSpc>
              <a:spcAft>
                <a:spcPts val="600"/>
              </a:spcAft>
              <a:buClr>
                <a:schemeClr val="tx1"/>
              </a:buClr>
              <a:buFont typeface="Helvetica" pitchFamily="2" charset="0"/>
              <a:buChar char="●"/>
            </a:pPr>
            <a:r>
              <a:rPr lang="en-US" sz="1800" dirty="0">
                <a:hlinkClick r:id="rId6">
                  <a:extLst>
                    <a:ext uri="{A12FA001-AC4F-418D-AE19-62706E023703}">
                      <ahyp:hlinkClr xmlns:ahyp="http://schemas.microsoft.com/office/drawing/2018/hyperlinkcolor" val="tx"/>
                    </a:ext>
                  </a:extLst>
                </a:hlinkClick>
              </a:rPr>
              <a:t>University of California Policies Applying to Campus Activities, Organizations, and Students</a:t>
            </a:r>
            <a:endParaRPr lang="en-US" sz="1800" dirty="0"/>
          </a:p>
          <a:p>
            <a:pPr marL="742939" lvl="1" indent="-285750">
              <a:lnSpc>
                <a:spcPct val="110000"/>
              </a:lnSpc>
              <a:spcAft>
                <a:spcPts val="600"/>
              </a:spcAft>
              <a:buClr>
                <a:schemeClr val="tx1"/>
              </a:buClr>
              <a:buFont typeface="Helvetica" pitchFamily="2" charset="0"/>
              <a:buChar char="●"/>
            </a:pPr>
            <a:r>
              <a:rPr lang="en-US" sz="1800" dirty="0">
                <a:hlinkClick r:id="rId7">
                  <a:extLst>
                    <a:ext uri="{A12FA001-AC4F-418D-AE19-62706E023703}">
                      <ahyp:hlinkClr xmlns:ahyp="http://schemas.microsoft.com/office/drawing/2018/hyperlinkcolor" val="tx"/>
                    </a:ext>
                  </a:extLst>
                </a:hlinkClick>
              </a:rPr>
              <a:t>Use of University Name, Seal, Logo and Brand Identity</a:t>
            </a:r>
            <a:endParaRPr lang="en-US" sz="1800" dirty="0"/>
          </a:p>
          <a:p>
            <a:pPr marL="742939" lvl="1" indent="-285750">
              <a:lnSpc>
                <a:spcPct val="110000"/>
              </a:lnSpc>
              <a:spcAft>
                <a:spcPts val="600"/>
              </a:spcAft>
              <a:buClr>
                <a:schemeClr val="tx1"/>
              </a:buClr>
              <a:buFont typeface="Helvetica" pitchFamily="2" charset="0"/>
              <a:buChar char="●"/>
            </a:pPr>
            <a:r>
              <a:rPr lang="en-US" sz="1800" dirty="0">
                <a:hlinkClick r:id="rId8">
                  <a:extLst>
                    <a:ext uri="{A12FA001-AC4F-418D-AE19-62706E023703}">
                      <ahyp:hlinkClr xmlns:ahyp="http://schemas.microsoft.com/office/drawing/2018/hyperlinkcolor" val="tx"/>
                    </a:ext>
                  </a:extLst>
                </a:hlinkClick>
              </a:rPr>
              <a:t>Alcohol Policy</a:t>
            </a:r>
            <a:endParaRPr lang="en-US" sz="1800" dirty="0"/>
          </a:p>
          <a:p>
            <a:pPr marL="742939" lvl="1" indent="-285750">
              <a:lnSpc>
                <a:spcPct val="110000"/>
              </a:lnSpc>
              <a:spcAft>
                <a:spcPts val="600"/>
              </a:spcAft>
              <a:buClr>
                <a:schemeClr val="tx1"/>
              </a:buClr>
              <a:buFont typeface="Helvetica" pitchFamily="2" charset="0"/>
              <a:buChar char="●"/>
            </a:pPr>
            <a:r>
              <a:rPr lang="en-US" sz="1800" dirty="0">
                <a:hlinkClick r:id="rId9">
                  <a:extLst>
                    <a:ext uri="{A12FA001-AC4F-418D-AE19-62706E023703}">
                      <ahyp:hlinkClr xmlns:ahyp="http://schemas.microsoft.com/office/drawing/2018/hyperlinkcolor" val="tx"/>
                    </a:ext>
                  </a:extLst>
                </a:hlinkClick>
              </a:rPr>
              <a:t>Fundraising Guidelines</a:t>
            </a:r>
            <a:endParaRPr lang="en-US" sz="1800" dirty="0"/>
          </a:p>
          <a:p>
            <a:pPr marL="742939" lvl="1" indent="-285750">
              <a:lnSpc>
                <a:spcPct val="110000"/>
              </a:lnSpc>
              <a:spcAft>
                <a:spcPts val="600"/>
              </a:spcAft>
              <a:buClr>
                <a:schemeClr val="tx1"/>
              </a:buClr>
              <a:buFont typeface="Helvetica" pitchFamily="2" charset="0"/>
              <a:buChar char="●"/>
            </a:pPr>
            <a:r>
              <a:rPr lang="en-US" sz="1800" dirty="0">
                <a:hlinkClick r:id="rId10">
                  <a:extLst>
                    <a:ext uri="{A12FA001-AC4F-418D-AE19-62706E023703}">
                      <ahyp:hlinkClr xmlns:ahyp="http://schemas.microsoft.com/office/drawing/2018/hyperlinkcolor" val="tx"/>
                    </a:ext>
                  </a:extLst>
                </a:hlinkClick>
              </a:rPr>
              <a:t>Fire Marshall Guidelines for Special Use Areas</a:t>
            </a:r>
            <a:endParaRPr lang="en-US" sz="1800" dirty="0"/>
          </a:p>
          <a:p>
            <a:pPr marL="742939" lvl="1" indent="-285750">
              <a:lnSpc>
                <a:spcPct val="110000"/>
              </a:lnSpc>
              <a:spcAft>
                <a:spcPts val="600"/>
              </a:spcAft>
              <a:buClr>
                <a:schemeClr val="tx1"/>
              </a:buClr>
              <a:buFont typeface="Helvetica" pitchFamily="2" charset="0"/>
              <a:buChar char="●"/>
            </a:pPr>
            <a:r>
              <a:rPr lang="en-US" sz="1800" dirty="0">
                <a:hlinkClick r:id="rId11">
                  <a:extLst>
                    <a:ext uri="{A12FA001-AC4F-418D-AE19-62706E023703}">
                      <ahyp:hlinkClr xmlns:ahyp="http://schemas.microsoft.com/office/drawing/2018/hyperlinkcolor" val="tx"/>
                    </a:ext>
                  </a:extLst>
                </a:hlinkClick>
              </a:rPr>
              <a:t>EH&amp;S Guidelines for Food Service</a:t>
            </a:r>
            <a:endParaRPr lang="en-US" sz="1800" dirty="0"/>
          </a:p>
          <a:p>
            <a:pPr marL="742939" lvl="1" indent="-285750">
              <a:lnSpc>
                <a:spcPct val="110000"/>
              </a:lnSpc>
              <a:spcAft>
                <a:spcPts val="600"/>
              </a:spcAft>
              <a:buClr>
                <a:schemeClr val="tx1"/>
              </a:buClr>
              <a:buFont typeface="Helvetica" pitchFamily="2" charset="0"/>
              <a:buChar char="●"/>
            </a:pPr>
            <a:r>
              <a:rPr lang="en-US" sz="1800" dirty="0">
                <a:hlinkClick r:id="rId12">
                  <a:extLst>
                    <a:ext uri="{A12FA001-AC4F-418D-AE19-62706E023703}">
                      <ahyp:hlinkClr xmlns:ahyp="http://schemas.microsoft.com/office/drawing/2018/hyperlinkcolor" val="tx"/>
                    </a:ext>
                  </a:extLst>
                </a:hlinkClick>
              </a:rPr>
              <a:t>Requesting an Honorarium Payment</a:t>
            </a:r>
            <a:endParaRPr lang="en-US" sz="1800" dirty="0"/>
          </a:p>
          <a:p>
            <a:pPr marL="742939" lvl="1" indent="-285750">
              <a:lnSpc>
                <a:spcPct val="110000"/>
              </a:lnSpc>
              <a:spcAft>
                <a:spcPts val="600"/>
              </a:spcAft>
              <a:buClr>
                <a:schemeClr val="tx1"/>
              </a:buClr>
              <a:buFont typeface="Helvetica" pitchFamily="2" charset="0"/>
              <a:buChar char="●"/>
            </a:pPr>
            <a:r>
              <a:rPr lang="en-US" sz="1800" dirty="0">
                <a:hlinkClick r:id="rId13">
                  <a:extLst>
                    <a:ext uri="{A12FA001-AC4F-418D-AE19-62706E023703}">
                      <ahyp:hlinkClr xmlns:ahyp="http://schemas.microsoft.com/office/drawing/2018/hyperlinkcolor" val="tx"/>
                    </a:ext>
                  </a:extLst>
                </a:hlinkClick>
              </a:rPr>
              <a:t>Meeting and Entertainment Expenses</a:t>
            </a:r>
            <a:endParaRPr lang="en-US" sz="1800" dirty="0"/>
          </a:p>
          <a:p>
            <a:pPr marL="225425" lvl="1" indent="0">
              <a:buClr>
                <a:schemeClr val="tx1"/>
              </a:buClr>
              <a:buNone/>
            </a:pPr>
            <a:r>
              <a:rPr lang="en-US" i="1" dirty="0">
                <a:ea typeface="+mn-lt"/>
                <a:cs typeface="+mn-lt"/>
              </a:rPr>
              <a:t>Please note: Other policies may apply</a:t>
            </a:r>
            <a:endParaRPr lang="en-US" i="1">
              <a:cs typeface="Arial"/>
            </a:endParaRPr>
          </a:p>
          <a:p>
            <a:endParaRPr lang="en-US" dirty="0"/>
          </a:p>
          <a:p>
            <a:endParaRPr lang="en-US" b="1" dirty="0"/>
          </a:p>
        </p:txBody>
      </p:sp>
    </p:spTree>
    <p:extLst>
      <p:ext uri="{BB962C8B-B14F-4D97-AF65-F5344CB8AC3E}">
        <p14:creationId xmlns:p14="http://schemas.microsoft.com/office/powerpoint/2010/main" val="22816660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FB9BC9-6728-804E-89BC-49A72156A247}"/>
              </a:ext>
            </a:extLst>
          </p:cNvPr>
          <p:cNvSpPr>
            <a:spLocks noGrp="1"/>
          </p:cNvSpPr>
          <p:nvPr>
            <p:ph type="ftr" sz="quarter" idx="12"/>
          </p:nvPr>
        </p:nvSpPr>
        <p:spPr/>
        <p:txBody>
          <a:bodyPr/>
          <a:lstStyle/>
          <a:p>
            <a:r>
              <a:rPr lang="en-US"/>
              <a:t>Staff RCO Orientation</a:t>
            </a:r>
          </a:p>
        </p:txBody>
      </p:sp>
      <p:sp>
        <p:nvSpPr>
          <p:cNvPr id="3" name="Slide Number Placeholder 2">
            <a:extLst>
              <a:ext uri="{FF2B5EF4-FFF2-40B4-BE49-F238E27FC236}">
                <a16:creationId xmlns:a16="http://schemas.microsoft.com/office/drawing/2014/main" id="{23DEE537-925B-1B48-88DE-8E8D77191D70}"/>
              </a:ext>
            </a:extLst>
          </p:cNvPr>
          <p:cNvSpPr>
            <a:spLocks noGrp="1"/>
          </p:cNvSpPr>
          <p:nvPr>
            <p:ph type="sldNum" sz="quarter" idx="13"/>
          </p:nvPr>
        </p:nvSpPr>
        <p:spPr/>
        <p:txBody>
          <a:bodyPr/>
          <a:lstStyle/>
          <a:p>
            <a:fld id="{7BCC8D0D-EAEC-449D-9161-023DFF90F2E2}" type="slidenum">
              <a:rPr lang="en-US" smtClean="0"/>
              <a:pPr/>
              <a:t>44</a:t>
            </a:fld>
            <a:endParaRPr lang="en-US"/>
          </a:p>
        </p:txBody>
      </p:sp>
      <p:sp>
        <p:nvSpPr>
          <p:cNvPr id="4" name="Title 3">
            <a:extLst>
              <a:ext uri="{FF2B5EF4-FFF2-40B4-BE49-F238E27FC236}">
                <a16:creationId xmlns:a16="http://schemas.microsoft.com/office/drawing/2014/main" id="{163601BE-793E-6E41-B196-3169BF7FAA79}"/>
              </a:ext>
            </a:extLst>
          </p:cNvPr>
          <p:cNvSpPr>
            <a:spLocks noGrp="1"/>
          </p:cNvSpPr>
          <p:nvPr>
            <p:ph type="title"/>
          </p:nvPr>
        </p:nvSpPr>
        <p:spPr/>
        <p:txBody>
          <a:bodyPr/>
          <a:lstStyle/>
          <a:p>
            <a:r>
              <a:rPr lang="en-US" dirty="0"/>
              <a:t>Every Staff RCO should be aware</a:t>
            </a:r>
          </a:p>
        </p:txBody>
      </p:sp>
      <p:sp>
        <p:nvSpPr>
          <p:cNvPr id="5" name="Text Placeholder 4">
            <a:extLst>
              <a:ext uri="{FF2B5EF4-FFF2-40B4-BE49-F238E27FC236}">
                <a16:creationId xmlns:a16="http://schemas.microsoft.com/office/drawing/2014/main" id="{DEAE54C1-EE1D-D240-BD42-6F284686F631}"/>
              </a:ext>
            </a:extLst>
          </p:cNvPr>
          <p:cNvSpPr>
            <a:spLocks noGrp="1"/>
          </p:cNvSpPr>
          <p:nvPr>
            <p:ph type="body" sz="quarter" idx="14"/>
          </p:nvPr>
        </p:nvSpPr>
        <p:spPr>
          <a:xfrm>
            <a:off x="457200" y="1881348"/>
            <a:ext cx="8179904" cy="4171979"/>
          </a:xfrm>
        </p:spPr>
        <p:txBody>
          <a:bodyPr vert="horz" lIns="91440" tIns="45720" rIns="91440" bIns="45720" rtlCol="0" anchor="t">
            <a:normAutofit/>
          </a:bodyPr>
          <a:lstStyle/>
          <a:p>
            <a:pPr>
              <a:buClr>
                <a:schemeClr val="tx1"/>
              </a:buClr>
            </a:pPr>
            <a:r>
              <a:rPr lang="en-US" sz="2800" dirty="0"/>
              <a:t>Any RCO that does not adhere to campus policies could have </a:t>
            </a:r>
            <a:r>
              <a:rPr lang="en-US" sz="2800" b="1" u="sng" dirty="0"/>
              <a:t>RCO registration</a:t>
            </a:r>
            <a:r>
              <a:rPr lang="en-US" sz="2800" dirty="0"/>
              <a:t>, </a:t>
            </a:r>
            <a:r>
              <a:rPr lang="en-US" sz="2800" b="1" u="sng" dirty="0"/>
              <a:t>event request</a:t>
            </a:r>
            <a:r>
              <a:rPr lang="en-US" sz="2800" dirty="0"/>
              <a:t>, or </a:t>
            </a:r>
            <a:r>
              <a:rPr lang="en-US" sz="2800" b="1" u="sng" dirty="0"/>
              <a:t>event funding revoked</a:t>
            </a:r>
            <a:r>
              <a:rPr lang="en-US" sz="2800" dirty="0"/>
              <a:t>. </a:t>
            </a:r>
          </a:p>
          <a:p>
            <a:pPr>
              <a:buClr>
                <a:schemeClr val="tx1"/>
              </a:buClr>
            </a:pPr>
            <a:endParaRPr lang="en-US" sz="2800" dirty="0"/>
          </a:p>
          <a:p>
            <a:pPr>
              <a:buClr>
                <a:schemeClr val="tx1"/>
              </a:buClr>
            </a:pPr>
            <a:r>
              <a:rPr lang="en-US" sz="2800" dirty="0"/>
              <a:t>You may not get reimbursed if you purchase items from your own funding sources without prior approval</a:t>
            </a:r>
            <a:endParaRPr lang="en-US" sz="2800" dirty="0">
              <a:cs typeface="Arial"/>
            </a:endParaRPr>
          </a:p>
          <a:p>
            <a:pPr>
              <a:buClr>
                <a:schemeClr val="tx1"/>
              </a:buClr>
            </a:pPr>
            <a:endParaRPr lang="en-US" sz="2800" dirty="0"/>
          </a:p>
          <a:p>
            <a:pPr marL="285750" indent="-285750">
              <a:buClr>
                <a:schemeClr val="tx1"/>
              </a:buClr>
              <a:buFont typeface="Helvetica" pitchFamily="2" charset="0"/>
              <a:buChar char="●"/>
            </a:pPr>
            <a:endParaRPr lang="en-US" sz="2800" dirty="0"/>
          </a:p>
          <a:p>
            <a:pPr marL="285750" indent="-285750">
              <a:buClr>
                <a:schemeClr val="tx1"/>
              </a:buClr>
              <a:buFont typeface="Helvetica" pitchFamily="2" charset="0"/>
              <a:buChar char="●"/>
            </a:pPr>
            <a:endParaRPr lang="en-US" sz="2800" dirty="0"/>
          </a:p>
          <a:p>
            <a:endParaRPr lang="en-US" sz="2800" dirty="0"/>
          </a:p>
          <a:p>
            <a:endParaRPr lang="en-US" sz="2800" b="1" dirty="0"/>
          </a:p>
        </p:txBody>
      </p:sp>
    </p:spTree>
    <p:extLst>
      <p:ext uri="{BB962C8B-B14F-4D97-AF65-F5344CB8AC3E}">
        <p14:creationId xmlns:p14="http://schemas.microsoft.com/office/powerpoint/2010/main" val="368760495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FB9BC9-6728-804E-89BC-49A72156A247}"/>
              </a:ext>
            </a:extLst>
          </p:cNvPr>
          <p:cNvSpPr>
            <a:spLocks noGrp="1"/>
          </p:cNvSpPr>
          <p:nvPr>
            <p:ph type="ftr" sz="quarter" idx="12"/>
          </p:nvPr>
        </p:nvSpPr>
        <p:spPr/>
        <p:txBody>
          <a:bodyPr/>
          <a:lstStyle/>
          <a:p>
            <a:r>
              <a:rPr lang="en-US" dirty="0"/>
              <a:t>Staff RCO Orientation</a:t>
            </a:r>
          </a:p>
        </p:txBody>
      </p:sp>
      <p:sp>
        <p:nvSpPr>
          <p:cNvPr id="3" name="Slide Number Placeholder 2">
            <a:extLst>
              <a:ext uri="{FF2B5EF4-FFF2-40B4-BE49-F238E27FC236}">
                <a16:creationId xmlns:a16="http://schemas.microsoft.com/office/drawing/2014/main" id="{23DEE537-925B-1B48-88DE-8E8D77191D70}"/>
              </a:ext>
            </a:extLst>
          </p:cNvPr>
          <p:cNvSpPr>
            <a:spLocks noGrp="1"/>
          </p:cNvSpPr>
          <p:nvPr>
            <p:ph type="sldNum" sz="quarter" idx="13"/>
          </p:nvPr>
        </p:nvSpPr>
        <p:spPr/>
        <p:txBody>
          <a:bodyPr/>
          <a:lstStyle/>
          <a:p>
            <a:fld id="{7BCC8D0D-EAEC-449D-9161-023DFF90F2E2}" type="slidenum">
              <a:rPr lang="en-US" dirty="0" smtClean="0"/>
              <a:pPr/>
              <a:t>45</a:t>
            </a:fld>
            <a:endParaRPr lang="en-US" dirty="0"/>
          </a:p>
        </p:txBody>
      </p:sp>
      <p:sp>
        <p:nvSpPr>
          <p:cNvPr id="4" name="Title 3">
            <a:extLst>
              <a:ext uri="{FF2B5EF4-FFF2-40B4-BE49-F238E27FC236}">
                <a16:creationId xmlns:a16="http://schemas.microsoft.com/office/drawing/2014/main" id="{163601BE-793E-6E41-B196-3169BF7FAA79}"/>
              </a:ext>
            </a:extLst>
          </p:cNvPr>
          <p:cNvSpPr>
            <a:spLocks noGrp="1"/>
          </p:cNvSpPr>
          <p:nvPr>
            <p:ph type="title"/>
          </p:nvPr>
        </p:nvSpPr>
        <p:spPr>
          <a:xfrm>
            <a:off x="457200" y="498948"/>
            <a:ext cx="8173580" cy="611449"/>
          </a:xfrm>
        </p:spPr>
        <p:txBody>
          <a:bodyPr/>
          <a:lstStyle/>
          <a:p>
            <a:r>
              <a:rPr lang="en-US" dirty="0"/>
              <a:t>Questions?</a:t>
            </a:r>
          </a:p>
        </p:txBody>
      </p:sp>
      <p:sp>
        <p:nvSpPr>
          <p:cNvPr id="5" name="Text Placeholder 4">
            <a:extLst>
              <a:ext uri="{FF2B5EF4-FFF2-40B4-BE49-F238E27FC236}">
                <a16:creationId xmlns:a16="http://schemas.microsoft.com/office/drawing/2014/main" id="{DEAE54C1-EE1D-D240-BD42-6F284686F631}"/>
              </a:ext>
            </a:extLst>
          </p:cNvPr>
          <p:cNvSpPr>
            <a:spLocks noGrp="1"/>
          </p:cNvSpPr>
          <p:nvPr>
            <p:ph type="body" sz="quarter" idx="14"/>
          </p:nvPr>
        </p:nvSpPr>
        <p:spPr>
          <a:xfrm>
            <a:off x="457200" y="1881348"/>
            <a:ext cx="8179904" cy="4171979"/>
          </a:xfrm>
        </p:spPr>
        <p:txBody>
          <a:bodyPr vert="horz" lIns="91440" tIns="45720" rIns="91440" bIns="45720" rtlCol="0" anchor="t">
            <a:normAutofit/>
          </a:bodyPr>
          <a:lstStyle/>
          <a:p>
            <a:pPr>
              <a:buClr>
                <a:schemeClr val="tx1"/>
              </a:buClr>
            </a:pPr>
            <a:r>
              <a:rPr lang="en-US" dirty="0"/>
              <a:t>If you have any questions regarding staff RCOs, please reach out to </a:t>
            </a:r>
            <a:endParaRPr lang="en-US">
              <a:cs typeface="Arial"/>
            </a:endParaRPr>
          </a:p>
          <a:p>
            <a:pPr>
              <a:buClr>
                <a:schemeClr val="tx1"/>
              </a:buClr>
            </a:pPr>
            <a:r>
              <a:rPr lang="en-US" dirty="0"/>
              <a:t>CLS Wellness and Community, who is happy to help support your Staff RCO</a:t>
            </a:r>
            <a:endParaRPr lang="en-US" dirty="0">
              <a:cs typeface="Arial"/>
            </a:endParaRPr>
          </a:p>
          <a:p>
            <a:pPr algn="ctr">
              <a:buClr>
                <a:schemeClr val="tx1"/>
              </a:buClr>
            </a:pPr>
            <a:endParaRPr lang="en-US" sz="2000" b="1" dirty="0">
              <a:solidFill>
                <a:schemeClr val="accent1"/>
              </a:solidFill>
            </a:endParaRPr>
          </a:p>
          <a:p>
            <a:pPr algn="ctr">
              <a:buClr>
                <a:schemeClr val="tx1"/>
              </a:buClr>
            </a:pPr>
            <a:r>
              <a:rPr lang="en-US" sz="2400" b="1" dirty="0">
                <a:solidFill>
                  <a:schemeClr val="accent1"/>
                </a:solidFill>
              </a:rPr>
              <a:t>WellnessandCommunity@ucsf.edu</a:t>
            </a:r>
            <a:endParaRPr lang="en-US" sz="2400" b="1" dirty="0">
              <a:solidFill>
                <a:schemeClr val="accent1"/>
              </a:solidFill>
              <a:cs typeface="Arial"/>
            </a:endParaRPr>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marL="285750" indent="-285750">
              <a:buClr>
                <a:schemeClr val="tx1"/>
              </a:buClr>
              <a:buFont typeface="Helvetica" pitchFamily="2" charset="0"/>
              <a:buChar char="●"/>
            </a:pPr>
            <a:endParaRPr lang="en-US" dirty="0"/>
          </a:p>
          <a:p>
            <a:pPr marL="285750" indent="-285750">
              <a:buClr>
                <a:schemeClr val="tx1"/>
              </a:buClr>
              <a:buFont typeface="Helvetica" pitchFamily="2" charset="0"/>
              <a:buChar char="●"/>
            </a:pPr>
            <a:endParaRPr lang="en-US" dirty="0"/>
          </a:p>
          <a:p>
            <a:endParaRPr lang="en-US" dirty="0"/>
          </a:p>
          <a:p>
            <a:endParaRPr lang="en-US" b="1" dirty="0"/>
          </a:p>
        </p:txBody>
      </p:sp>
    </p:spTree>
    <p:extLst>
      <p:ext uri="{BB962C8B-B14F-4D97-AF65-F5344CB8AC3E}">
        <p14:creationId xmlns:p14="http://schemas.microsoft.com/office/powerpoint/2010/main" val="32871044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35837C-F532-1F78-452E-B887A274DA15}"/>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5B2799D4-A99A-648E-A0CB-7AB890A82034}"/>
              </a:ext>
            </a:extLst>
          </p:cNvPr>
          <p:cNvSpPr>
            <a:spLocks noGrp="1"/>
          </p:cNvSpPr>
          <p:nvPr>
            <p:ph type="sldNum" sz="quarter" idx="13"/>
          </p:nvPr>
        </p:nvSpPr>
        <p:spPr/>
        <p:txBody>
          <a:bodyPr/>
          <a:lstStyle/>
          <a:p>
            <a:fld id="{7BCC8D0D-EAEC-449D-9161-023DFF90F2E2}" type="slidenum">
              <a:rPr lang="en-US" smtClean="0"/>
              <a:pPr/>
              <a:t>5</a:t>
            </a:fld>
            <a:endParaRPr lang="en-US"/>
          </a:p>
        </p:txBody>
      </p:sp>
      <p:sp>
        <p:nvSpPr>
          <p:cNvPr id="4" name="Title 3">
            <a:extLst>
              <a:ext uri="{FF2B5EF4-FFF2-40B4-BE49-F238E27FC236}">
                <a16:creationId xmlns:a16="http://schemas.microsoft.com/office/drawing/2014/main" id="{2472A353-E77D-1704-DDBB-79A2038B68A7}"/>
              </a:ext>
            </a:extLst>
          </p:cNvPr>
          <p:cNvSpPr>
            <a:spLocks noGrp="1"/>
          </p:cNvSpPr>
          <p:nvPr>
            <p:ph type="title"/>
          </p:nvPr>
        </p:nvSpPr>
        <p:spPr/>
        <p:txBody>
          <a:bodyPr/>
          <a:lstStyle/>
          <a:p>
            <a:r>
              <a:rPr lang="en-US" dirty="0">
                <a:cs typeface="Arial"/>
              </a:rPr>
              <a:t>Program Basics</a:t>
            </a:r>
            <a:endParaRPr lang="en-US" dirty="0"/>
          </a:p>
        </p:txBody>
      </p:sp>
      <p:sp>
        <p:nvSpPr>
          <p:cNvPr id="5" name="Text Placeholder 4">
            <a:extLst>
              <a:ext uri="{FF2B5EF4-FFF2-40B4-BE49-F238E27FC236}">
                <a16:creationId xmlns:a16="http://schemas.microsoft.com/office/drawing/2014/main" id="{39FE9BF0-D9B6-AF8B-9BCD-FAF4A4A4F1D1}"/>
              </a:ext>
            </a:extLst>
          </p:cNvPr>
          <p:cNvSpPr>
            <a:spLocks noGrp="1"/>
          </p:cNvSpPr>
          <p:nvPr>
            <p:ph type="body" sz="quarter" idx="15"/>
          </p:nvPr>
        </p:nvSpPr>
        <p:spPr/>
        <p:txBody>
          <a:bodyPr vert="horz" lIns="91440" tIns="45720" rIns="91440" bIns="45720" rtlCol="0" anchor="t">
            <a:noAutofit/>
          </a:bodyPr>
          <a:lstStyle/>
          <a:p>
            <a:r>
              <a:rPr lang="en-US" dirty="0">
                <a:cs typeface="Arial"/>
              </a:rPr>
              <a:t>Meet the Team</a:t>
            </a:r>
            <a:endParaRPr lang="en-US" dirty="0"/>
          </a:p>
        </p:txBody>
      </p:sp>
      <p:sp>
        <p:nvSpPr>
          <p:cNvPr id="6" name="Content Placeholder 5">
            <a:extLst>
              <a:ext uri="{FF2B5EF4-FFF2-40B4-BE49-F238E27FC236}">
                <a16:creationId xmlns:a16="http://schemas.microsoft.com/office/drawing/2014/main" id="{9F6C6D23-D792-4800-CC2C-E0D3FE95A9A4}"/>
              </a:ext>
            </a:extLst>
          </p:cNvPr>
          <p:cNvSpPr>
            <a:spLocks noGrp="1"/>
          </p:cNvSpPr>
          <p:nvPr>
            <p:ph sz="quarter" idx="18"/>
          </p:nvPr>
        </p:nvSpPr>
        <p:spPr>
          <a:xfrm>
            <a:off x="456924" y="1539105"/>
            <a:ext cx="7772675" cy="4159333"/>
          </a:xfrm>
        </p:spPr>
        <p:txBody>
          <a:bodyPr/>
          <a:lstStyle/>
          <a:p>
            <a:r>
              <a:rPr lang="en-US" b="1" dirty="0"/>
              <a:t>Kathleen </a:t>
            </a:r>
            <a:r>
              <a:rPr lang="en-US" b="1" dirty="0" err="1"/>
              <a:t>Yumul</a:t>
            </a:r>
            <a:r>
              <a:rPr lang="en-US" b="1" dirty="0"/>
              <a:t> </a:t>
            </a:r>
            <a:r>
              <a:rPr lang="en-US" dirty="0"/>
              <a:t>– Wellness Program Manager, Wellness and Community </a:t>
            </a:r>
          </a:p>
          <a:p>
            <a:pPr lvl="1"/>
            <a:r>
              <a:rPr lang="en-US" dirty="0"/>
              <a:t>Program administration</a:t>
            </a:r>
          </a:p>
          <a:p>
            <a:pPr lvl="1"/>
            <a:r>
              <a:rPr lang="en-US" dirty="0"/>
              <a:t>General questions and troubleshooting</a:t>
            </a:r>
          </a:p>
          <a:p>
            <a:pPr lvl="1"/>
            <a:endParaRPr lang="en-US" dirty="0"/>
          </a:p>
          <a:p>
            <a:r>
              <a:rPr lang="en-US" b="1" dirty="0"/>
              <a:t>Yolanda Marquez </a:t>
            </a:r>
            <a:r>
              <a:rPr lang="en-US" dirty="0"/>
              <a:t>– Administrative Assistant, CLS Admin</a:t>
            </a:r>
          </a:p>
          <a:p>
            <a:pPr lvl="1"/>
            <a:r>
              <a:rPr lang="en-US" dirty="0"/>
              <a:t>Purchasing: </a:t>
            </a:r>
            <a:r>
              <a:rPr lang="en-US" dirty="0" err="1"/>
              <a:t>BearBuy</a:t>
            </a:r>
            <a:r>
              <a:rPr lang="en-US" dirty="0"/>
              <a:t>, P-Cards</a:t>
            </a:r>
          </a:p>
          <a:p>
            <a:pPr marL="295268" lvl="1" indent="0">
              <a:buNone/>
            </a:pPr>
            <a:endParaRPr lang="en-US" dirty="0"/>
          </a:p>
          <a:p>
            <a:r>
              <a:rPr lang="en-US" b="1" dirty="0"/>
              <a:t>Zac Concepcion </a:t>
            </a:r>
            <a:r>
              <a:rPr lang="en-US" dirty="0"/>
              <a:t>– Project Manager, CLS Admin</a:t>
            </a:r>
          </a:p>
          <a:p>
            <a:pPr lvl="1"/>
            <a:r>
              <a:rPr lang="en-US" dirty="0"/>
              <a:t>Group Portal</a:t>
            </a:r>
          </a:p>
        </p:txBody>
      </p:sp>
    </p:spTree>
    <p:extLst>
      <p:ext uri="{BB962C8B-B14F-4D97-AF65-F5344CB8AC3E}">
        <p14:creationId xmlns:p14="http://schemas.microsoft.com/office/powerpoint/2010/main" val="13180804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CD67AB-52DD-F21E-C804-9AE8F82F7D53}"/>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2ADA2519-9C89-930A-E852-86695952FDBC}"/>
              </a:ext>
            </a:extLst>
          </p:cNvPr>
          <p:cNvSpPr>
            <a:spLocks noGrp="1"/>
          </p:cNvSpPr>
          <p:nvPr>
            <p:ph type="sldNum" sz="quarter" idx="13"/>
          </p:nvPr>
        </p:nvSpPr>
        <p:spPr/>
        <p:txBody>
          <a:bodyPr/>
          <a:lstStyle/>
          <a:p>
            <a:fld id="{7BCC8D0D-EAEC-449D-9161-023DFF90F2E2}" type="slidenum">
              <a:rPr lang="en-US" smtClean="0"/>
              <a:pPr/>
              <a:t>6</a:t>
            </a:fld>
            <a:endParaRPr lang="en-US"/>
          </a:p>
        </p:txBody>
      </p:sp>
      <p:sp>
        <p:nvSpPr>
          <p:cNvPr id="4" name="Title 3">
            <a:extLst>
              <a:ext uri="{FF2B5EF4-FFF2-40B4-BE49-F238E27FC236}">
                <a16:creationId xmlns:a16="http://schemas.microsoft.com/office/drawing/2014/main" id="{2EE9CD4C-9D11-C8EB-1BF5-777CA8035767}"/>
              </a:ext>
            </a:extLst>
          </p:cNvPr>
          <p:cNvSpPr>
            <a:spLocks noGrp="1"/>
          </p:cNvSpPr>
          <p:nvPr>
            <p:ph type="title"/>
          </p:nvPr>
        </p:nvSpPr>
        <p:spPr/>
        <p:txBody>
          <a:bodyPr/>
          <a:lstStyle/>
          <a:p>
            <a:r>
              <a:rPr lang="en-US" dirty="0"/>
              <a:t>Program Basics</a:t>
            </a:r>
          </a:p>
        </p:txBody>
      </p:sp>
      <p:sp>
        <p:nvSpPr>
          <p:cNvPr id="5" name="Text Placeholder 4">
            <a:extLst>
              <a:ext uri="{FF2B5EF4-FFF2-40B4-BE49-F238E27FC236}">
                <a16:creationId xmlns:a16="http://schemas.microsoft.com/office/drawing/2014/main" id="{F856FC78-B279-54A9-79AC-0A9F10196948}"/>
              </a:ext>
            </a:extLst>
          </p:cNvPr>
          <p:cNvSpPr>
            <a:spLocks noGrp="1"/>
          </p:cNvSpPr>
          <p:nvPr>
            <p:ph type="body" sz="quarter" idx="15"/>
          </p:nvPr>
        </p:nvSpPr>
        <p:spPr/>
        <p:txBody>
          <a:bodyPr/>
          <a:lstStyle/>
          <a:p>
            <a:endParaRPr lang="en-US"/>
          </a:p>
        </p:txBody>
      </p:sp>
      <p:sp>
        <p:nvSpPr>
          <p:cNvPr id="7" name="Content Placeholder 6">
            <a:extLst>
              <a:ext uri="{FF2B5EF4-FFF2-40B4-BE49-F238E27FC236}">
                <a16:creationId xmlns:a16="http://schemas.microsoft.com/office/drawing/2014/main" id="{64AC5897-0457-EE62-349A-EB75243ED31E}"/>
              </a:ext>
            </a:extLst>
          </p:cNvPr>
          <p:cNvSpPr>
            <a:spLocks noGrp="1"/>
          </p:cNvSpPr>
          <p:nvPr>
            <p:ph sz="quarter" idx="19"/>
          </p:nvPr>
        </p:nvSpPr>
        <p:spPr>
          <a:xfrm>
            <a:off x="744269" y="1842923"/>
            <a:ext cx="7984615" cy="3804111"/>
          </a:xfrm>
        </p:spPr>
        <p:txBody>
          <a:bodyPr vert="horz" lIns="91440" tIns="45720" rIns="91440" bIns="45720" rtlCol="0" anchor="t">
            <a:noAutofit/>
          </a:bodyPr>
          <a:lstStyle/>
          <a:p>
            <a:r>
              <a:rPr lang="en-US" dirty="0"/>
              <a:t>RCO Period for FY23: July 15, 2022 – June 30, 2023</a:t>
            </a:r>
          </a:p>
          <a:p>
            <a:pPr marL="294640" indent="-294640"/>
            <a:r>
              <a:rPr lang="en-US" dirty="0"/>
              <a:t>Last Day to Make Purchases: </a:t>
            </a:r>
            <a:r>
              <a:rPr lang="en-US" b="1" dirty="0">
                <a:solidFill>
                  <a:srgbClr val="FF0000"/>
                </a:solidFill>
              </a:rPr>
              <a:t>May 19, 2023</a:t>
            </a:r>
            <a:endParaRPr lang="en-US" b="1" dirty="0">
              <a:solidFill>
                <a:srgbClr val="FF0000"/>
              </a:solidFill>
              <a:cs typeface="Arial"/>
            </a:endParaRPr>
          </a:p>
          <a:p>
            <a:pPr marL="294640" indent="-294640"/>
            <a:r>
              <a:rPr lang="en-US" dirty="0"/>
              <a:t>Unused funds </a:t>
            </a:r>
            <a:r>
              <a:rPr lang="en-US" b="1" dirty="0"/>
              <a:t>do not roll over</a:t>
            </a:r>
            <a:r>
              <a:rPr lang="en-US" dirty="0"/>
              <a:t> into the next FY</a:t>
            </a:r>
            <a:endParaRPr lang="en-US" dirty="0">
              <a:cs typeface="Arial"/>
            </a:endParaRPr>
          </a:p>
          <a:p>
            <a:r>
              <a:rPr lang="en-US" dirty="0"/>
              <a:t>Spending down of funds is assessed for future applications</a:t>
            </a:r>
          </a:p>
          <a:p>
            <a:pPr marL="294640" indent="-294640"/>
            <a:r>
              <a:rPr lang="en-US" b="1" dirty="0"/>
              <a:t>Only officers can make purchases </a:t>
            </a:r>
            <a:endParaRPr lang="en-US" b="1" dirty="0">
              <a:cs typeface="Arial"/>
            </a:endParaRPr>
          </a:p>
          <a:p>
            <a:r>
              <a:rPr lang="en-US" dirty="0"/>
              <a:t>Fluidity with COVID-19 protocols</a:t>
            </a:r>
          </a:p>
          <a:p>
            <a:pPr marL="579120" lvl="1" indent="-283845"/>
            <a:r>
              <a:rPr lang="en-US" dirty="0">
                <a:ea typeface="+mn-lt"/>
                <a:cs typeface="+mn-lt"/>
              </a:rPr>
              <a:t>UCSF COVID-19 events status: </a:t>
            </a:r>
            <a:r>
              <a:rPr lang="en-US" dirty="0">
                <a:ea typeface="+mn-lt"/>
                <a:cs typeface="+mn-lt"/>
                <a:hlinkClick r:id="rId3"/>
              </a:rPr>
              <a:t>https://coronavirus.ucsf.edu/events</a:t>
            </a:r>
            <a:r>
              <a:rPr lang="en-US" dirty="0">
                <a:ea typeface="+mn-lt"/>
                <a:cs typeface="+mn-lt"/>
              </a:rPr>
              <a:t> </a:t>
            </a:r>
            <a:endParaRPr lang="en-US" sz="2200" dirty="0">
              <a:ea typeface="+mn-lt"/>
              <a:cs typeface="+mn-lt"/>
            </a:endParaRPr>
          </a:p>
        </p:txBody>
      </p:sp>
    </p:spTree>
    <p:extLst>
      <p:ext uri="{BB962C8B-B14F-4D97-AF65-F5344CB8AC3E}">
        <p14:creationId xmlns:p14="http://schemas.microsoft.com/office/powerpoint/2010/main" val="38141955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CD67AB-52DD-F21E-C804-9AE8F82F7D53}"/>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2ADA2519-9C89-930A-E852-86695952FDBC}"/>
              </a:ext>
            </a:extLst>
          </p:cNvPr>
          <p:cNvSpPr>
            <a:spLocks noGrp="1"/>
          </p:cNvSpPr>
          <p:nvPr>
            <p:ph type="sldNum" sz="quarter" idx="13"/>
          </p:nvPr>
        </p:nvSpPr>
        <p:spPr/>
        <p:txBody>
          <a:bodyPr/>
          <a:lstStyle/>
          <a:p>
            <a:fld id="{7BCC8D0D-EAEC-449D-9161-023DFF90F2E2}" type="slidenum">
              <a:rPr lang="en-US" smtClean="0"/>
              <a:pPr/>
              <a:t>7</a:t>
            </a:fld>
            <a:endParaRPr lang="en-US"/>
          </a:p>
        </p:txBody>
      </p:sp>
      <p:sp>
        <p:nvSpPr>
          <p:cNvPr id="4" name="Title 3">
            <a:extLst>
              <a:ext uri="{FF2B5EF4-FFF2-40B4-BE49-F238E27FC236}">
                <a16:creationId xmlns:a16="http://schemas.microsoft.com/office/drawing/2014/main" id="{2EE9CD4C-9D11-C8EB-1BF5-777CA8035767}"/>
              </a:ext>
            </a:extLst>
          </p:cNvPr>
          <p:cNvSpPr>
            <a:spLocks noGrp="1"/>
          </p:cNvSpPr>
          <p:nvPr>
            <p:ph type="title"/>
          </p:nvPr>
        </p:nvSpPr>
        <p:spPr/>
        <p:txBody>
          <a:bodyPr/>
          <a:lstStyle/>
          <a:p>
            <a:r>
              <a:rPr lang="en-US" dirty="0"/>
              <a:t>Program Basics</a:t>
            </a:r>
          </a:p>
        </p:txBody>
      </p:sp>
      <p:sp>
        <p:nvSpPr>
          <p:cNvPr id="5" name="Text Placeholder 4">
            <a:extLst>
              <a:ext uri="{FF2B5EF4-FFF2-40B4-BE49-F238E27FC236}">
                <a16:creationId xmlns:a16="http://schemas.microsoft.com/office/drawing/2014/main" id="{F856FC78-B279-54A9-79AC-0A9F10196948}"/>
              </a:ext>
            </a:extLst>
          </p:cNvPr>
          <p:cNvSpPr>
            <a:spLocks noGrp="1"/>
          </p:cNvSpPr>
          <p:nvPr>
            <p:ph type="body" sz="quarter" idx="15"/>
          </p:nvPr>
        </p:nvSpPr>
        <p:spPr/>
        <p:txBody>
          <a:bodyPr/>
          <a:lstStyle/>
          <a:p>
            <a:r>
              <a:rPr lang="en-US" dirty="0"/>
              <a:t>Correspondence</a:t>
            </a:r>
          </a:p>
        </p:txBody>
      </p:sp>
      <p:sp>
        <p:nvSpPr>
          <p:cNvPr id="7" name="Content Placeholder 6">
            <a:extLst>
              <a:ext uri="{FF2B5EF4-FFF2-40B4-BE49-F238E27FC236}">
                <a16:creationId xmlns:a16="http://schemas.microsoft.com/office/drawing/2014/main" id="{64AC5897-0457-EE62-349A-EB75243ED31E}"/>
              </a:ext>
            </a:extLst>
          </p:cNvPr>
          <p:cNvSpPr>
            <a:spLocks noGrp="1"/>
          </p:cNvSpPr>
          <p:nvPr>
            <p:ph sz="quarter" idx="19"/>
          </p:nvPr>
        </p:nvSpPr>
        <p:spPr>
          <a:xfrm>
            <a:off x="744269" y="1842923"/>
            <a:ext cx="7864872" cy="3804111"/>
          </a:xfrm>
        </p:spPr>
        <p:txBody>
          <a:bodyPr vert="horz" lIns="91440" tIns="45720" rIns="91440" bIns="45720" rtlCol="0" anchor="t">
            <a:noAutofit/>
          </a:bodyPr>
          <a:lstStyle/>
          <a:p>
            <a:pPr marL="457200" indent="-457200">
              <a:buAutoNum type="arabicPeriod"/>
            </a:pPr>
            <a:r>
              <a:rPr lang="en-US"/>
              <a:t>Email: </a:t>
            </a:r>
            <a:r>
              <a:rPr lang="en-US">
                <a:hlinkClick r:id="rId3"/>
              </a:rPr>
              <a:t>WellnessandCommunity@ucsf.edu</a:t>
            </a:r>
            <a:r>
              <a:rPr lang="en-US"/>
              <a:t> </a:t>
            </a:r>
            <a:endParaRPr lang="en-US">
              <a:cs typeface="Arial"/>
            </a:endParaRPr>
          </a:p>
          <a:p>
            <a:pPr marL="805815" lvl="2" indent="-226695"/>
            <a:r>
              <a:rPr lang="en-US" sz="2200" dirty="0"/>
              <a:t>Subject Line: RCO Name – Subject</a:t>
            </a:r>
            <a:endParaRPr lang="en-US" sz="2200" dirty="0">
              <a:cs typeface="Arial"/>
            </a:endParaRPr>
          </a:p>
          <a:p>
            <a:pPr marL="1028065" lvl="3" indent="-221615"/>
            <a:r>
              <a:rPr lang="en-US" sz="2000" i="1"/>
              <a:t>UC Oracles Toastmasters – Invoice for Supplies </a:t>
            </a:r>
            <a:r>
              <a:rPr lang="en-US" sz="2000" i="1" dirty="0"/>
              <a:t>Purchase</a:t>
            </a:r>
            <a:endParaRPr lang="en-US" sz="2000" i="1">
              <a:cs typeface="Arial"/>
            </a:endParaRPr>
          </a:p>
          <a:p>
            <a:pPr marL="805815" lvl="2" indent="-226695"/>
            <a:endParaRPr lang="en-US" sz="2200" dirty="0">
              <a:cs typeface="Arial"/>
            </a:endParaRPr>
          </a:p>
          <a:p>
            <a:pPr marL="457200" indent="-457200">
              <a:buClr>
                <a:srgbClr val="0093D0"/>
              </a:buClr>
              <a:buAutoNum type="arabicPeriod"/>
            </a:pPr>
            <a:r>
              <a:rPr lang="en-US">
                <a:cs typeface="Arial"/>
              </a:rPr>
              <a:t>Group Portal: Outgoing messages </a:t>
            </a:r>
            <a:endParaRPr lang="en-US">
              <a:ea typeface="+mn-lt"/>
              <a:cs typeface="+mn-lt"/>
            </a:endParaRPr>
          </a:p>
          <a:p>
            <a:pPr marL="805815" lvl="2" indent="-226695"/>
            <a:r>
              <a:rPr lang="en-US" sz="2200">
                <a:ea typeface="+mn-lt"/>
                <a:cs typeface="+mn-lt"/>
              </a:rPr>
              <a:t>Automated message reminders</a:t>
            </a:r>
          </a:p>
          <a:p>
            <a:pPr marL="805815" lvl="2" indent="-226695"/>
            <a:r>
              <a:rPr lang="en-US" sz="2200">
                <a:ea typeface="+mn-lt"/>
                <a:cs typeface="+mn-lt"/>
              </a:rPr>
              <a:t>Group messages</a:t>
            </a:r>
            <a:endParaRPr lang="en-US" sz="2200">
              <a:cs typeface="Arial"/>
            </a:endParaRPr>
          </a:p>
        </p:txBody>
      </p:sp>
    </p:spTree>
    <p:extLst>
      <p:ext uri="{BB962C8B-B14F-4D97-AF65-F5344CB8AC3E}">
        <p14:creationId xmlns:p14="http://schemas.microsoft.com/office/powerpoint/2010/main" val="16135167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29C037-144B-58CA-61A0-4F587CB128E4}"/>
              </a:ext>
            </a:extLst>
          </p:cNvPr>
          <p:cNvSpPr>
            <a:spLocks noGrp="1"/>
          </p:cNvSpPr>
          <p:nvPr>
            <p:ph type="ftr" sz="quarter" idx="12"/>
          </p:nvPr>
        </p:nvSpPr>
        <p:spPr/>
        <p:txBody>
          <a:bodyPr/>
          <a:lstStyle/>
          <a:p>
            <a:r>
              <a:rPr lang="en-US"/>
              <a:t>Presentation Title</a:t>
            </a:r>
          </a:p>
        </p:txBody>
      </p:sp>
      <p:sp>
        <p:nvSpPr>
          <p:cNvPr id="3" name="Slide Number Placeholder 2">
            <a:extLst>
              <a:ext uri="{FF2B5EF4-FFF2-40B4-BE49-F238E27FC236}">
                <a16:creationId xmlns:a16="http://schemas.microsoft.com/office/drawing/2014/main" id="{D6C81FF2-9243-CF6E-5610-131861F4392A}"/>
              </a:ext>
            </a:extLst>
          </p:cNvPr>
          <p:cNvSpPr>
            <a:spLocks noGrp="1"/>
          </p:cNvSpPr>
          <p:nvPr>
            <p:ph type="sldNum" sz="quarter" idx="13"/>
          </p:nvPr>
        </p:nvSpPr>
        <p:spPr/>
        <p:txBody>
          <a:bodyPr/>
          <a:lstStyle/>
          <a:p>
            <a:fld id="{7BCC8D0D-EAEC-449D-9161-023DFF90F2E2}" type="slidenum">
              <a:rPr lang="en-US" smtClean="0"/>
              <a:pPr/>
              <a:t>8</a:t>
            </a:fld>
            <a:endParaRPr lang="en-US"/>
          </a:p>
        </p:txBody>
      </p:sp>
      <p:sp>
        <p:nvSpPr>
          <p:cNvPr id="4" name="Title 3">
            <a:extLst>
              <a:ext uri="{FF2B5EF4-FFF2-40B4-BE49-F238E27FC236}">
                <a16:creationId xmlns:a16="http://schemas.microsoft.com/office/drawing/2014/main" id="{7F72C8FD-0DEB-3E3D-9C45-DFC018E6A7A6}"/>
              </a:ext>
            </a:extLst>
          </p:cNvPr>
          <p:cNvSpPr>
            <a:spLocks noGrp="1"/>
          </p:cNvSpPr>
          <p:nvPr>
            <p:ph type="title"/>
          </p:nvPr>
        </p:nvSpPr>
        <p:spPr/>
        <p:txBody>
          <a:bodyPr/>
          <a:lstStyle/>
          <a:p>
            <a:r>
              <a:rPr lang="en-US" dirty="0"/>
              <a:t>Registration</a:t>
            </a:r>
          </a:p>
        </p:txBody>
      </p:sp>
      <p:sp>
        <p:nvSpPr>
          <p:cNvPr id="5" name="Text Placeholder 4">
            <a:extLst>
              <a:ext uri="{FF2B5EF4-FFF2-40B4-BE49-F238E27FC236}">
                <a16:creationId xmlns:a16="http://schemas.microsoft.com/office/drawing/2014/main" id="{FA8C8906-0F65-5A95-43AC-6E65382FD43B}"/>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8A732239-F245-78E0-24AF-35D1C0F929A5}"/>
              </a:ext>
            </a:extLst>
          </p:cNvPr>
          <p:cNvSpPr>
            <a:spLocks noGrp="1"/>
          </p:cNvSpPr>
          <p:nvPr>
            <p:ph sz="quarter" idx="18"/>
          </p:nvPr>
        </p:nvSpPr>
        <p:spPr/>
        <p:txBody>
          <a:bodyPr/>
          <a:lstStyle/>
          <a:p>
            <a:r>
              <a:rPr lang="en-US" dirty="0"/>
              <a:t>All staff RCOs must register each year with Wellness and Community</a:t>
            </a:r>
          </a:p>
          <a:p>
            <a:pPr lvl="1"/>
            <a:r>
              <a:rPr lang="en-US" dirty="0"/>
              <a:t>Registration for new and continuing Staff RCOs is open from June 1 – 30 </a:t>
            </a:r>
          </a:p>
          <a:p>
            <a:pPr lvl="1"/>
            <a:r>
              <a:rPr lang="en-US" dirty="0"/>
              <a:t>*FY23: June 15 – July 15</a:t>
            </a:r>
          </a:p>
          <a:p>
            <a:pPr lvl="1"/>
            <a:endParaRPr lang="en-US" dirty="0"/>
          </a:p>
          <a:p>
            <a:r>
              <a:rPr lang="en-US" dirty="0"/>
              <a:t>1) Registration</a:t>
            </a:r>
          </a:p>
          <a:p>
            <a:r>
              <a:rPr lang="en-US" dirty="0"/>
              <a:t>2) Funding Application</a:t>
            </a:r>
          </a:p>
          <a:p>
            <a:endParaRPr lang="en-US" dirty="0"/>
          </a:p>
          <a:p>
            <a:endParaRPr lang="en-US" dirty="0"/>
          </a:p>
        </p:txBody>
      </p:sp>
      <p:sp>
        <p:nvSpPr>
          <p:cNvPr id="7" name="Content Placeholder 6">
            <a:extLst>
              <a:ext uri="{FF2B5EF4-FFF2-40B4-BE49-F238E27FC236}">
                <a16:creationId xmlns:a16="http://schemas.microsoft.com/office/drawing/2014/main" id="{99FE9284-B606-30FE-189A-FAC9D409EBD3}"/>
              </a:ext>
            </a:extLst>
          </p:cNvPr>
          <p:cNvSpPr>
            <a:spLocks noGrp="1"/>
          </p:cNvSpPr>
          <p:nvPr>
            <p:ph sz="quarter" idx="19"/>
          </p:nvPr>
        </p:nvSpPr>
        <p:spPr/>
        <p:txBody>
          <a:bodyPr/>
          <a:lstStyle/>
          <a:p>
            <a:r>
              <a:rPr lang="en-US" dirty="0"/>
              <a:t>Benefits</a:t>
            </a:r>
          </a:p>
          <a:p>
            <a:pPr lvl="1"/>
            <a:r>
              <a:rPr lang="en-US" dirty="0"/>
              <a:t>Apply for Funding</a:t>
            </a:r>
          </a:p>
          <a:p>
            <a:pPr lvl="1"/>
            <a:r>
              <a:rPr lang="en-US" dirty="0"/>
              <a:t>Request permission to fundraise</a:t>
            </a:r>
          </a:p>
          <a:p>
            <a:pPr lvl="1"/>
            <a:r>
              <a:rPr lang="en-US" dirty="0"/>
              <a:t>Reserve campus space</a:t>
            </a:r>
          </a:p>
        </p:txBody>
      </p:sp>
    </p:spTree>
    <p:extLst>
      <p:ext uri="{BB962C8B-B14F-4D97-AF65-F5344CB8AC3E}">
        <p14:creationId xmlns:p14="http://schemas.microsoft.com/office/powerpoint/2010/main" val="28494167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56C655-2A11-274D-ABA5-BD13D82922AC}"/>
              </a:ext>
            </a:extLst>
          </p:cNvPr>
          <p:cNvSpPr>
            <a:spLocks noGrp="1"/>
          </p:cNvSpPr>
          <p:nvPr>
            <p:ph type="ftr" sz="quarter" idx="12"/>
          </p:nvPr>
        </p:nvSpPr>
        <p:spPr/>
        <p:txBody>
          <a:bodyPr/>
          <a:lstStyle/>
          <a:p>
            <a:r>
              <a:rPr lang="en-US"/>
              <a:t>Staff RCO Orientation</a:t>
            </a:r>
          </a:p>
        </p:txBody>
      </p:sp>
      <p:sp>
        <p:nvSpPr>
          <p:cNvPr id="3" name="Slide Number Placeholder 2">
            <a:extLst>
              <a:ext uri="{FF2B5EF4-FFF2-40B4-BE49-F238E27FC236}">
                <a16:creationId xmlns:a16="http://schemas.microsoft.com/office/drawing/2014/main" id="{703F5600-EB7E-054F-97B1-61885BA613D9}"/>
              </a:ext>
            </a:extLst>
          </p:cNvPr>
          <p:cNvSpPr>
            <a:spLocks noGrp="1"/>
          </p:cNvSpPr>
          <p:nvPr>
            <p:ph type="sldNum" sz="quarter" idx="13"/>
          </p:nvPr>
        </p:nvSpPr>
        <p:spPr/>
        <p:txBody>
          <a:bodyPr/>
          <a:lstStyle/>
          <a:p>
            <a:fld id="{7BCC8D0D-EAEC-449D-9161-023DFF90F2E2}" type="slidenum">
              <a:rPr lang="en-US" smtClean="0"/>
              <a:pPr/>
              <a:t>9</a:t>
            </a:fld>
            <a:endParaRPr lang="en-US"/>
          </a:p>
        </p:txBody>
      </p:sp>
      <p:sp>
        <p:nvSpPr>
          <p:cNvPr id="4" name="Title 3">
            <a:extLst>
              <a:ext uri="{FF2B5EF4-FFF2-40B4-BE49-F238E27FC236}">
                <a16:creationId xmlns:a16="http://schemas.microsoft.com/office/drawing/2014/main" id="{19D79282-7679-5B41-BCEE-76CC3172C9AF}"/>
              </a:ext>
            </a:extLst>
          </p:cNvPr>
          <p:cNvSpPr>
            <a:spLocks noGrp="1"/>
          </p:cNvSpPr>
          <p:nvPr>
            <p:ph type="title"/>
          </p:nvPr>
        </p:nvSpPr>
        <p:spPr>
          <a:xfrm>
            <a:off x="457200" y="387628"/>
            <a:ext cx="8173580" cy="611449"/>
          </a:xfrm>
        </p:spPr>
        <p:txBody>
          <a:bodyPr/>
          <a:lstStyle/>
          <a:p>
            <a:r>
              <a:rPr lang="en-US"/>
              <a:t>Registration Process</a:t>
            </a:r>
          </a:p>
        </p:txBody>
      </p:sp>
      <p:sp>
        <p:nvSpPr>
          <p:cNvPr id="5" name="Text Placeholder 4">
            <a:extLst>
              <a:ext uri="{FF2B5EF4-FFF2-40B4-BE49-F238E27FC236}">
                <a16:creationId xmlns:a16="http://schemas.microsoft.com/office/drawing/2014/main" id="{ADBDB308-94A2-6843-8AE9-F994600377F9}"/>
              </a:ext>
            </a:extLst>
          </p:cNvPr>
          <p:cNvSpPr>
            <a:spLocks noGrp="1"/>
          </p:cNvSpPr>
          <p:nvPr>
            <p:ph type="body" sz="quarter" idx="14"/>
          </p:nvPr>
        </p:nvSpPr>
        <p:spPr>
          <a:xfrm>
            <a:off x="457200" y="1471480"/>
            <a:ext cx="8179904" cy="4509623"/>
          </a:xfrm>
        </p:spPr>
        <p:txBody>
          <a:bodyPr>
            <a:normAutofit fontScale="92500" lnSpcReduction="10000"/>
          </a:bodyPr>
          <a:lstStyle/>
          <a:p>
            <a:pPr>
              <a:buClr>
                <a:schemeClr val="tx1"/>
              </a:buClr>
            </a:pPr>
            <a:r>
              <a:rPr lang="en-US" sz="2100" dirty="0"/>
              <a:t>Staff RCOs must register annually </a:t>
            </a:r>
            <a:r>
              <a:rPr lang="en-US" sz="2100" b="1" dirty="0">
                <a:solidFill>
                  <a:schemeClr val="accent4"/>
                </a:solidFill>
              </a:rPr>
              <a:t>June 1-30 </a:t>
            </a:r>
            <a:r>
              <a:rPr lang="en-US" sz="2100" dirty="0"/>
              <a:t>for the fiscal year on the </a:t>
            </a:r>
            <a:r>
              <a:rPr lang="en-US" sz="2100" b="1" dirty="0">
                <a:solidFill>
                  <a:schemeClr val="accent1"/>
                </a:solidFill>
              </a:rPr>
              <a:t>Group Portal (</a:t>
            </a:r>
            <a:r>
              <a:rPr lang="en-US" sz="2100" b="1" dirty="0" err="1">
                <a:solidFill>
                  <a:schemeClr val="accent1"/>
                </a:solidFill>
              </a:rPr>
              <a:t>CampusGroups</a:t>
            </a:r>
            <a:r>
              <a:rPr lang="en-US" sz="2100" b="1" dirty="0">
                <a:solidFill>
                  <a:schemeClr val="accent1"/>
                </a:solidFill>
              </a:rPr>
              <a:t>) </a:t>
            </a:r>
            <a:r>
              <a:rPr lang="en-US" sz="2100" dirty="0">
                <a:solidFill>
                  <a:schemeClr val="accent5">
                    <a:lumMod val="10000"/>
                  </a:schemeClr>
                </a:solidFill>
              </a:rPr>
              <a:t>website via MyAccess.</a:t>
            </a:r>
          </a:p>
          <a:p>
            <a:pPr>
              <a:buClr>
                <a:schemeClr val="tx1"/>
              </a:buClr>
            </a:pPr>
            <a:endParaRPr lang="en-US" dirty="0"/>
          </a:p>
          <a:p>
            <a:pPr marL="285750" indent="-285750">
              <a:buClr>
                <a:schemeClr val="tx1"/>
              </a:buClr>
              <a:buFont typeface="Helvetica" pitchFamily="2" charset="0"/>
              <a:buChar char="●"/>
            </a:pPr>
            <a:r>
              <a:rPr lang="en-US" sz="1900" dirty="0"/>
              <a:t>Group Name &amp; Acronym</a:t>
            </a:r>
          </a:p>
          <a:p>
            <a:pPr marL="285750" indent="-285750">
              <a:buClr>
                <a:schemeClr val="tx1"/>
              </a:buClr>
              <a:buFont typeface="Helvetica" pitchFamily="2" charset="0"/>
              <a:buChar char="●"/>
            </a:pPr>
            <a:r>
              <a:rPr lang="en-US" sz="1900" dirty="0"/>
              <a:t>Categories</a:t>
            </a:r>
          </a:p>
          <a:p>
            <a:pPr marL="285750" indent="-285750">
              <a:buClr>
                <a:schemeClr val="tx1"/>
              </a:buClr>
              <a:buFont typeface="Helvetica" pitchFamily="2" charset="0"/>
              <a:buChar char="●"/>
            </a:pPr>
            <a:r>
              <a:rPr lang="en-US" sz="1900" dirty="0"/>
              <a:t>Logo</a:t>
            </a:r>
          </a:p>
          <a:p>
            <a:pPr marL="285750" indent="-285750">
              <a:buClr>
                <a:schemeClr val="tx1"/>
              </a:buClr>
              <a:buFont typeface="Helvetica" pitchFamily="2" charset="0"/>
              <a:buChar char="●"/>
            </a:pPr>
            <a:r>
              <a:rPr lang="en-US" sz="1900" dirty="0"/>
              <a:t>Website</a:t>
            </a:r>
          </a:p>
          <a:p>
            <a:pPr marL="285750" indent="-285750">
              <a:buClr>
                <a:schemeClr val="tx1"/>
              </a:buClr>
              <a:buFont typeface="Helvetica" pitchFamily="2" charset="0"/>
              <a:buChar char="●"/>
            </a:pPr>
            <a:r>
              <a:rPr lang="en-US" sz="1900" dirty="0"/>
              <a:t>Organization Email</a:t>
            </a:r>
          </a:p>
          <a:p>
            <a:pPr marL="285750" indent="-285750">
              <a:buClr>
                <a:schemeClr val="tx1"/>
              </a:buClr>
              <a:buFont typeface="Helvetica" pitchFamily="2" charset="0"/>
              <a:buChar char="●"/>
            </a:pPr>
            <a:r>
              <a:rPr lang="en-US" sz="1900" dirty="0"/>
              <a:t>Organization Goals</a:t>
            </a:r>
          </a:p>
          <a:p>
            <a:pPr marL="285750" indent="-285750">
              <a:buClr>
                <a:schemeClr val="tx1"/>
              </a:buClr>
              <a:buFont typeface="Helvetica" pitchFamily="2" charset="0"/>
              <a:buChar char="●"/>
            </a:pPr>
            <a:r>
              <a:rPr lang="en-US" sz="1900" dirty="0"/>
              <a:t>Summary of previous activities (description, attendance, cost) </a:t>
            </a:r>
            <a:r>
              <a:rPr lang="en-US" sz="1400" i="1" dirty="0"/>
              <a:t>** for renewals only</a:t>
            </a:r>
            <a:endParaRPr lang="en-US" sz="1900" i="1" dirty="0"/>
          </a:p>
          <a:p>
            <a:pPr marL="285750" indent="-285750">
              <a:buClr>
                <a:schemeClr val="tx1"/>
              </a:buClr>
              <a:buFont typeface="Helvetica" pitchFamily="2" charset="0"/>
              <a:buChar char="●"/>
            </a:pPr>
            <a:r>
              <a:rPr lang="en-US" sz="1900" dirty="0"/>
              <a:t>Four Officers </a:t>
            </a:r>
            <a:r>
              <a:rPr lang="en-US" sz="1400" i="1" dirty="0"/>
              <a:t>** all officers must have logged into Group Portal prior to registration</a:t>
            </a:r>
          </a:p>
          <a:p>
            <a:pPr marL="285750" indent="-285750">
              <a:buClr>
                <a:schemeClr val="tx1"/>
              </a:buClr>
              <a:buFont typeface="Helvetica" pitchFamily="2" charset="0"/>
              <a:buChar char="●"/>
            </a:pPr>
            <a:r>
              <a:rPr lang="en-US" sz="1900" dirty="0"/>
              <a:t>Terms &amp; Agreement </a:t>
            </a:r>
          </a:p>
          <a:p>
            <a:pPr marL="285750" indent="-285750">
              <a:buClr>
                <a:schemeClr val="tx1"/>
              </a:buClr>
              <a:buFont typeface="Helvetica" pitchFamily="2" charset="0"/>
              <a:buChar char="●"/>
            </a:pPr>
            <a:endParaRPr lang="en-US" dirty="0"/>
          </a:p>
          <a:p>
            <a:endParaRPr lang="en-US" dirty="0"/>
          </a:p>
          <a:p>
            <a:endParaRPr lang="en-US" dirty="0"/>
          </a:p>
        </p:txBody>
      </p:sp>
    </p:spTree>
    <p:extLst>
      <p:ext uri="{BB962C8B-B14F-4D97-AF65-F5344CB8AC3E}">
        <p14:creationId xmlns:p14="http://schemas.microsoft.com/office/powerpoint/2010/main" val="1575418942"/>
      </p:ext>
    </p:extLst>
  </p:cSld>
  <p:clrMapOvr>
    <a:masterClrMapping/>
  </p:clrMapOvr>
  <p:transition>
    <p:fade/>
  </p:transition>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20742</TotalTime>
  <Words>4251</Words>
  <Application>Microsoft Office PowerPoint</Application>
  <PresentationFormat>On-screen Show (4:3)</PresentationFormat>
  <Paragraphs>587</Paragraphs>
  <Slides>45</Slides>
  <Notes>27</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UCSF Classic</vt:lpstr>
      <vt:lpstr>UCSF Contemporary</vt:lpstr>
      <vt:lpstr>Staff Registered Campus Organizations Orientation</vt:lpstr>
      <vt:lpstr>Agenda</vt:lpstr>
      <vt:lpstr>PowerPoint Presentation</vt:lpstr>
      <vt:lpstr>Program Basics</vt:lpstr>
      <vt:lpstr>Program Basics</vt:lpstr>
      <vt:lpstr>Program Basics</vt:lpstr>
      <vt:lpstr>Program Basics</vt:lpstr>
      <vt:lpstr>Registration</vt:lpstr>
      <vt:lpstr>Registration Process</vt:lpstr>
      <vt:lpstr>New Registration Process (New Staff RCO)</vt:lpstr>
      <vt:lpstr>Renewal Registration Process</vt:lpstr>
      <vt:lpstr>FY23 Staff RCO Cycle Timeline</vt:lpstr>
      <vt:lpstr>Group Portal</vt:lpstr>
      <vt:lpstr>Group Portal </vt:lpstr>
      <vt:lpstr>Group Portal - Events</vt:lpstr>
      <vt:lpstr>Group Portal: Events</vt:lpstr>
      <vt:lpstr>Group Portal: Events </vt:lpstr>
      <vt:lpstr>Group Portal: Events </vt:lpstr>
      <vt:lpstr>Group Portal: Events</vt:lpstr>
      <vt:lpstr>Group Portal: Events </vt:lpstr>
      <vt:lpstr>Group Portal: Events</vt:lpstr>
      <vt:lpstr>Group Portal: Events</vt:lpstr>
      <vt:lpstr>Group Portal: Training Videos</vt:lpstr>
      <vt:lpstr>Funding and Purchasing Guidelines</vt:lpstr>
      <vt:lpstr>Funding Application</vt:lpstr>
      <vt:lpstr>Funding Application</vt:lpstr>
      <vt:lpstr>Funding and Purchasing Guidelines</vt:lpstr>
      <vt:lpstr>Funding and Purchasing Guidelines</vt:lpstr>
      <vt:lpstr>Funding and Purchasing Guidelines</vt:lpstr>
      <vt:lpstr>Funding and Purchasing Guidelines</vt:lpstr>
      <vt:lpstr>Funding and Purchasing Guidelines</vt:lpstr>
      <vt:lpstr>Funding and Purchasing Guidelines</vt:lpstr>
      <vt:lpstr>Funding and Purchasing Guidelines</vt:lpstr>
      <vt:lpstr>Funding and Purchasing Guidelines</vt:lpstr>
      <vt:lpstr>Funding and Purchasing Guidelines</vt:lpstr>
      <vt:lpstr>Funding and Purchasing Guidelines</vt:lpstr>
      <vt:lpstr>Funding and Purchasing Guidelines</vt:lpstr>
      <vt:lpstr>Funding and Purchasing Guidelines</vt:lpstr>
      <vt:lpstr>Funding and Purchasing Guidelines</vt:lpstr>
      <vt:lpstr>Funding and Purchasing Guidelines</vt:lpstr>
      <vt:lpstr>PowerPoint Presentation</vt:lpstr>
      <vt:lpstr>Final Reminders</vt:lpstr>
      <vt:lpstr>Campus Policies</vt:lpstr>
      <vt:lpstr>Every Staff RCO should be aware</vt:lpstr>
      <vt:lpstr>Questions?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Yumul, Kathleen</cp:lastModifiedBy>
  <cp:revision>967</cp:revision>
  <cp:lastPrinted>2020-04-28T01:13:28Z</cp:lastPrinted>
  <dcterms:created xsi:type="dcterms:W3CDTF">2017-04-18T17:07:44Z</dcterms:created>
  <dcterms:modified xsi:type="dcterms:W3CDTF">2022-08-02T20:33:17Z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